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0.xml" ContentType="application/vnd.openxmlformats-officedocument.presentationml.slide+xml"/>
  <Override PartName="/ppt/slides/slide591.xml" ContentType="application/vnd.openxmlformats-officedocument.presentationml.slide+xml"/>
  <Override PartName="/ppt/slides/slide592.xml" ContentType="application/vnd.openxmlformats-officedocument.presentationml.slide+xml"/>
  <Override PartName="/ppt/slides/slide593.xml" ContentType="application/vnd.openxmlformats-officedocument.presentationml.slide+xml"/>
  <Override PartName="/ppt/slides/slide594.xml" ContentType="application/vnd.openxmlformats-officedocument.presentationml.slide+xml"/>
  <Override PartName="/ppt/slides/slide595.xml" ContentType="application/vnd.openxmlformats-officedocument.presentationml.slide+xml"/>
  <Override PartName="/ppt/slides/slide596.xml" ContentType="application/vnd.openxmlformats-officedocument.presentationml.slide+xml"/>
  <Override PartName="/ppt/slides/slide597.xml" ContentType="application/vnd.openxmlformats-officedocument.presentationml.slide+xml"/>
  <Override PartName="/ppt/slides/slide598.xml" ContentType="application/vnd.openxmlformats-officedocument.presentationml.slide+xml"/>
  <Override PartName="/ppt/slides/slide599.xml" ContentType="application/vnd.openxmlformats-officedocument.presentationml.slide+xml"/>
  <Override PartName="/ppt/slides/slide600.xml" ContentType="application/vnd.openxmlformats-officedocument.presentationml.slide+xml"/>
  <Override PartName="/ppt/slides/slide601.xml" ContentType="application/vnd.openxmlformats-officedocument.presentationml.slide+xml"/>
  <Override PartName="/ppt/slides/slide602.xml" ContentType="application/vnd.openxmlformats-officedocument.presentationml.slide+xml"/>
  <Override PartName="/ppt/slides/slide603.xml" ContentType="application/vnd.openxmlformats-officedocument.presentationml.slide+xml"/>
  <Override PartName="/ppt/slides/slide604.xml" ContentType="application/vnd.openxmlformats-officedocument.presentationml.slide+xml"/>
  <Override PartName="/ppt/slides/slide605.xml" ContentType="application/vnd.openxmlformats-officedocument.presentationml.slide+xml"/>
  <Override PartName="/ppt/slides/slide606.xml" ContentType="application/vnd.openxmlformats-officedocument.presentationml.slide+xml"/>
  <Override PartName="/ppt/slides/slide607.xml" ContentType="application/vnd.openxmlformats-officedocument.presentationml.slide+xml"/>
  <Override PartName="/ppt/slides/slide608.xml" ContentType="application/vnd.openxmlformats-officedocument.presentationml.slide+xml"/>
  <Override PartName="/ppt/slides/slide609.xml" ContentType="application/vnd.openxmlformats-officedocument.presentationml.slide+xml"/>
  <Override PartName="/ppt/slides/slide610.xml" ContentType="application/vnd.openxmlformats-officedocument.presentationml.slide+xml"/>
  <Override PartName="/ppt/slides/slide611.xml" ContentType="application/vnd.openxmlformats-officedocument.presentationml.slide+xml"/>
  <Override PartName="/ppt/slides/slide612.xml" ContentType="application/vnd.openxmlformats-officedocument.presentationml.slide+xml"/>
  <Override PartName="/ppt/slides/slide613.xml" ContentType="application/vnd.openxmlformats-officedocument.presentationml.slide+xml"/>
  <Override PartName="/ppt/slides/slide614.xml" ContentType="application/vnd.openxmlformats-officedocument.presentationml.slide+xml"/>
  <Override PartName="/ppt/slides/slide615.xml" ContentType="application/vnd.openxmlformats-officedocument.presentationml.slide+xml"/>
  <Override PartName="/ppt/slides/slide616.xml" ContentType="application/vnd.openxmlformats-officedocument.presentationml.slide+xml"/>
  <Override PartName="/ppt/slides/slide617.xml" ContentType="application/vnd.openxmlformats-officedocument.presentationml.slide+xml"/>
  <Override PartName="/ppt/slides/slide618.xml" ContentType="application/vnd.openxmlformats-officedocument.presentationml.slide+xml"/>
  <Override PartName="/ppt/slides/slide619.xml" ContentType="application/vnd.openxmlformats-officedocument.presentationml.slide+xml"/>
  <Override PartName="/ppt/slides/slide620.xml" ContentType="application/vnd.openxmlformats-officedocument.presentationml.slide+xml"/>
  <Override PartName="/ppt/slides/slide621.xml" ContentType="application/vnd.openxmlformats-officedocument.presentationml.slide+xml"/>
  <Override PartName="/ppt/slides/slide622.xml" ContentType="application/vnd.openxmlformats-officedocument.presentationml.slide+xml"/>
  <Override PartName="/ppt/slides/slide623.xml" ContentType="application/vnd.openxmlformats-officedocument.presentationml.slide+xml"/>
  <Override PartName="/ppt/slides/slide624.xml" ContentType="application/vnd.openxmlformats-officedocument.presentationml.slide+xml"/>
  <Override PartName="/ppt/slides/slide625.xml" ContentType="application/vnd.openxmlformats-officedocument.presentationml.slide+xml"/>
  <Override PartName="/ppt/slides/slide626.xml" ContentType="application/vnd.openxmlformats-officedocument.presentationml.slide+xml"/>
  <Override PartName="/ppt/slides/slide627.xml" ContentType="application/vnd.openxmlformats-officedocument.presentationml.slide+xml"/>
  <Override PartName="/ppt/slides/slide628.xml" ContentType="application/vnd.openxmlformats-officedocument.presentationml.slide+xml"/>
  <Override PartName="/ppt/slides/slide629.xml" ContentType="application/vnd.openxmlformats-officedocument.presentationml.slide+xml"/>
  <Override PartName="/ppt/slides/slide630.xml" ContentType="application/vnd.openxmlformats-officedocument.presentationml.slide+xml"/>
  <Override PartName="/ppt/slides/slide631.xml" ContentType="application/vnd.openxmlformats-officedocument.presentationml.slide+xml"/>
  <Override PartName="/ppt/slides/slide632.xml" ContentType="application/vnd.openxmlformats-officedocument.presentationml.slide+xml"/>
  <Override PartName="/ppt/slides/slide633.xml" ContentType="application/vnd.openxmlformats-officedocument.presentationml.slide+xml"/>
  <Override PartName="/ppt/slides/slide634.xml" ContentType="application/vnd.openxmlformats-officedocument.presentationml.slide+xml"/>
  <Override PartName="/ppt/slides/slide635.xml" ContentType="application/vnd.openxmlformats-officedocument.presentationml.slide+xml"/>
  <Override PartName="/ppt/slides/slide636.xml" ContentType="application/vnd.openxmlformats-officedocument.presentationml.slide+xml"/>
  <Override PartName="/ppt/slides/slide637.xml" ContentType="application/vnd.openxmlformats-officedocument.presentationml.slide+xml"/>
  <Override PartName="/ppt/slides/slide638.xml" ContentType="application/vnd.openxmlformats-officedocument.presentationml.slide+xml"/>
  <Override PartName="/ppt/slides/slide639.xml" ContentType="application/vnd.openxmlformats-officedocument.presentationml.slide+xml"/>
  <Override PartName="/ppt/slides/slide640.xml" ContentType="application/vnd.openxmlformats-officedocument.presentationml.slide+xml"/>
  <Override PartName="/ppt/slides/slide641.xml" ContentType="application/vnd.openxmlformats-officedocument.presentationml.slide+xml"/>
  <Override PartName="/ppt/slides/slide642.xml" ContentType="application/vnd.openxmlformats-officedocument.presentationml.slide+xml"/>
  <Override PartName="/ppt/slides/slide643.xml" ContentType="application/vnd.openxmlformats-officedocument.presentationml.slide+xml"/>
  <Override PartName="/ppt/slides/slide644.xml" ContentType="application/vnd.openxmlformats-officedocument.presentationml.slide+xml"/>
  <Override PartName="/ppt/slides/slide645.xml" ContentType="application/vnd.openxmlformats-officedocument.presentationml.slide+xml"/>
  <Override PartName="/ppt/slides/slide646.xml" ContentType="application/vnd.openxmlformats-officedocument.presentationml.slide+xml"/>
  <Override PartName="/ppt/slides/slide647.xml" ContentType="application/vnd.openxmlformats-officedocument.presentationml.slide+xml"/>
  <Override PartName="/ppt/slides/slide648.xml" ContentType="application/vnd.openxmlformats-officedocument.presentationml.slide+xml"/>
  <Override PartName="/ppt/slides/slide649.xml" ContentType="application/vnd.openxmlformats-officedocument.presentationml.slide+xml"/>
  <Override PartName="/ppt/slides/slide650.xml" ContentType="application/vnd.openxmlformats-officedocument.presentationml.slide+xml"/>
  <Override PartName="/ppt/slides/slide651.xml" ContentType="application/vnd.openxmlformats-officedocument.presentationml.slide+xml"/>
  <Override PartName="/ppt/slides/slide652.xml" ContentType="application/vnd.openxmlformats-officedocument.presentationml.slide+xml"/>
  <Override PartName="/ppt/slides/slide653.xml" ContentType="application/vnd.openxmlformats-officedocument.presentationml.slide+xml"/>
  <Override PartName="/ppt/slides/slide654.xml" ContentType="application/vnd.openxmlformats-officedocument.presentationml.slide+xml"/>
  <Override PartName="/ppt/slides/slide655.xml" ContentType="application/vnd.openxmlformats-officedocument.presentationml.slide+xml"/>
  <Override PartName="/ppt/slides/slide656.xml" ContentType="application/vnd.openxmlformats-officedocument.presentationml.slide+xml"/>
  <Override PartName="/ppt/slides/slide657.xml" ContentType="application/vnd.openxmlformats-officedocument.presentationml.slide+xml"/>
  <Override PartName="/ppt/slides/slide658.xml" ContentType="application/vnd.openxmlformats-officedocument.presentationml.slide+xml"/>
  <Override PartName="/ppt/slides/slide659.xml" ContentType="application/vnd.openxmlformats-officedocument.presentationml.slide+xml"/>
  <Override PartName="/ppt/slides/slide660.xml" ContentType="application/vnd.openxmlformats-officedocument.presentationml.slide+xml"/>
  <Override PartName="/ppt/slides/slide661.xml" ContentType="application/vnd.openxmlformats-officedocument.presentationml.slide+xml"/>
  <Override PartName="/ppt/slides/slide662.xml" ContentType="application/vnd.openxmlformats-officedocument.presentationml.slide+xml"/>
  <Override PartName="/ppt/slides/slide663.xml" ContentType="application/vnd.openxmlformats-officedocument.presentationml.slide+xml"/>
  <Override PartName="/ppt/slides/slide664.xml" ContentType="application/vnd.openxmlformats-officedocument.presentationml.slide+xml"/>
  <Override PartName="/ppt/slides/slide665.xml" ContentType="application/vnd.openxmlformats-officedocument.presentationml.slide+xml"/>
  <Override PartName="/ppt/slides/slide666.xml" ContentType="application/vnd.openxmlformats-officedocument.presentationml.slide+xml"/>
  <Override PartName="/ppt/slides/slide667.xml" ContentType="application/vnd.openxmlformats-officedocument.presentationml.slide+xml"/>
  <Override PartName="/ppt/slides/slide668.xml" ContentType="application/vnd.openxmlformats-officedocument.presentationml.slide+xml"/>
  <Override PartName="/ppt/slides/slide669.xml" ContentType="application/vnd.openxmlformats-officedocument.presentationml.slide+xml"/>
  <Override PartName="/ppt/slides/slide670.xml" ContentType="application/vnd.openxmlformats-officedocument.presentationml.slide+xml"/>
  <Override PartName="/ppt/slides/slide671.xml" ContentType="application/vnd.openxmlformats-officedocument.presentationml.slide+xml"/>
  <Override PartName="/ppt/slides/slide672.xml" ContentType="application/vnd.openxmlformats-officedocument.presentationml.slide+xml"/>
  <Override PartName="/ppt/slides/slide673.xml" ContentType="application/vnd.openxmlformats-officedocument.presentationml.slide+xml"/>
  <Override PartName="/ppt/slides/slide674.xml" ContentType="application/vnd.openxmlformats-officedocument.presentationml.slide+xml"/>
  <Override PartName="/ppt/slides/slide675.xml" ContentType="application/vnd.openxmlformats-officedocument.presentationml.slide+xml"/>
  <Override PartName="/ppt/slides/slide676.xml" ContentType="application/vnd.openxmlformats-officedocument.presentationml.slide+xml"/>
  <Override PartName="/ppt/slides/slide677.xml" ContentType="application/vnd.openxmlformats-officedocument.presentationml.slide+xml"/>
  <Override PartName="/ppt/slides/slide678.xml" ContentType="application/vnd.openxmlformats-officedocument.presentationml.slide+xml"/>
  <Override PartName="/ppt/slides/slide679.xml" ContentType="application/vnd.openxmlformats-officedocument.presentationml.slide+xml"/>
  <Override PartName="/ppt/slides/slide680.xml" ContentType="application/vnd.openxmlformats-officedocument.presentationml.slide+xml"/>
  <Override PartName="/ppt/slides/slide681.xml" ContentType="application/vnd.openxmlformats-officedocument.presentationml.slide+xml"/>
  <Override PartName="/ppt/slides/slide682.xml" ContentType="application/vnd.openxmlformats-officedocument.presentationml.slide+xml"/>
  <Override PartName="/ppt/slides/slide683.xml" ContentType="application/vnd.openxmlformats-officedocument.presentationml.slide+xml"/>
  <Override PartName="/ppt/slides/slide684.xml" ContentType="application/vnd.openxmlformats-officedocument.presentationml.slide+xml"/>
  <Override PartName="/ppt/slides/slide685.xml" ContentType="application/vnd.openxmlformats-officedocument.presentationml.slide+xml"/>
  <Override PartName="/ppt/slides/slide686.xml" ContentType="application/vnd.openxmlformats-officedocument.presentationml.slide+xml"/>
  <Override PartName="/ppt/slides/slide687.xml" ContentType="application/vnd.openxmlformats-officedocument.presentationml.slide+xml"/>
  <Override PartName="/ppt/slides/slide688.xml" ContentType="application/vnd.openxmlformats-officedocument.presentationml.slide+xml"/>
  <Override PartName="/ppt/slides/slide689.xml" ContentType="application/vnd.openxmlformats-officedocument.presentationml.slide+xml"/>
  <Override PartName="/ppt/slides/slide690.xml" ContentType="application/vnd.openxmlformats-officedocument.presentationml.slide+xml"/>
  <Override PartName="/ppt/slides/slide691.xml" ContentType="application/vnd.openxmlformats-officedocument.presentationml.slide+xml"/>
  <Override PartName="/ppt/slides/slide692.xml" ContentType="application/vnd.openxmlformats-officedocument.presentationml.slide+xml"/>
  <Override PartName="/ppt/slides/slide693.xml" ContentType="application/vnd.openxmlformats-officedocument.presentationml.slide+xml"/>
  <Override PartName="/ppt/slides/slide694.xml" ContentType="application/vnd.openxmlformats-officedocument.presentationml.slide+xml"/>
  <Override PartName="/ppt/slides/slide695.xml" ContentType="application/vnd.openxmlformats-officedocument.presentationml.slide+xml"/>
  <Override PartName="/ppt/slides/slide696.xml" ContentType="application/vnd.openxmlformats-officedocument.presentationml.slide+xml"/>
  <Override PartName="/ppt/slides/slide697.xml" ContentType="application/vnd.openxmlformats-officedocument.presentationml.slide+xml"/>
  <Override PartName="/ppt/slides/slide698.xml" ContentType="application/vnd.openxmlformats-officedocument.presentationml.slide+xml"/>
  <Override PartName="/ppt/slides/slide699.xml" ContentType="application/vnd.openxmlformats-officedocument.presentationml.slide+xml"/>
  <Override PartName="/ppt/slides/slide700.xml" ContentType="application/vnd.openxmlformats-officedocument.presentationml.slide+xml"/>
  <Override PartName="/ppt/slides/slide701.xml" ContentType="application/vnd.openxmlformats-officedocument.presentationml.slide+xml"/>
  <Override PartName="/ppt/slides/slide702.xml" ContentType="application/vnd.openxmlformats-officedocument.presentationml.slide+xml"/>
  <Override PartName="/ppt/slides/slide703.xml" ContentType="application/vnd.openxmlformats-officedocument.presentationml.slide+xml"/>
  <Override PartName="/ppt/slides/slide704.xml" ContentType="application/vnd.openxmlformats-officedocument.presentationml.slide+xml"/>
  <Override PartName="/ppt/slides/slide705.xml" ContentType="application/vnd.openxmlformats-officedocument.presentationml.slide+xml"/>
  <Override PartName="/ppt/slides/slide706.xml" ContentType="application/vnd.openxmlformats-officedocument.presentationml.slide+xml"/>
  <Override PartName="/ppt/slides/slide707.xml" ContentType="application/vnd.openxmlformats-officedocument.presentationml.slide+xml"/>
  <Override PartName="/ppt/slides/slide708.xml" ContentType="application/vnd.openxmlformats-officedocument.presentationml.slide+xml"/>
  <Override PartName="/ppt/slides/slide709.xml" ContentType="application/vnd.openxmlformats-officedocument.presentationml.slide+xml"/>
  <Override PartName="/ppt/slides/slide710.xml" ContentType="application/vnd.openxmlformats-officedocument.presentationml.slide+xml"/>
  <Override PartName="/ppt/slides/slide711.xml" ContentType="application/vnd.openxmlformats-officedocument.presentationml.slide+xml"/>
  <Override PartName="/ppt/slides/slide712.xml" ContentType="application/vnd.openxmlformats-officedocument.presentationml.slide+xml"/>
  <Override PartName="/ppt/slides/slide713.xml" ContentType="application/vnd.openxmlformats-officedocument.presentationml.slide+xml"/>
  <Override PartName="/ppt/slides/slide714.xml" ContentType="application/vnd.openxmlformats-officedocument.presentationml.slide+xml"/>
  <Override PartName="/ppt/slides/slide715.xml" ContentType="application/vnd.openxmlformats-officedocument.presentationml.slide+xml"/>
  <Override PartName="/ppt/slides/slide716.xml" ContentType="application/vnd.openxmlformats-officedocument.presentationml.slide+xml"/>
  <Override PartName="/ppt/slides/slide717.xml" ContentType="application/vnd.openxmlformats-officedocument.presentationml.slide+xml"/>
  <Override PartName="/ppt/slides/slide718.xml" ContentType="application/vnd.openxmlformats-officedocument.presentationml.slide+xml"/>
  <Override PartName="/ppt/slides/slide719.xml" ContentType="application/vnd.openxmlformats-officedocument.presentationml.slide+xml"/>
  <Override PartName="/ppt/slides/slide720.xml" ContentType="application/vnd.openxmlformats-officedocument.presentationml.slide+xml"/>
  <Override PartName="/ppt/slides/slide721.xml" ContentType="application/vnd.openxmlformats-officedocument.presentationml.slide+xml"/>
  <Override PartName="/ppt/slides/slide722.xml" ContentType="application/vnd.openxmlformats-officedocument.presentationml.slide+xml"/>
  <Override PartName="/ppt/slides/slide723.xml" ContentType="application/vnd.openxmlformats-officedocument.presentationml.slide+xml"/>
  <Override PartName="/ppt/slides/slide724.xml" ContentType="application/vnd.openxmlformats-officedocument.presentationml.slide+xml"/>
  <Override PartName="/ppt/slides/slide725.xml" ContentType="application/vnd.openxmlformats-officedocument.presentationml.slide+xml"/>
  <Override PartName="/ppt/slides/slide726.xml" ContentType="application/vnd.openxmlformats-officedocument.presentationml.slide+xml"/>
  <Override PartName="/ppt/slides/slide727.xml" ContentType="application/vnd.openxmlformats-officedocument.presentationml.slide+xml"/>
  <Override PartName="/ppt/slides/slide728.xml" ContentType="application/vnd.openxmlformats-officedocument.presentationml.slide+xml"/>
  <Override PartName="/ppt/slides/slide729.xml" ContentType="application/vnd.openxmlformats-officedocument.presentationml.slide+xml"/>
  <Override PartName="/ppt/slides/slide730.xml" ContentType="application/vnd.openxmlformats-officedocument.presentationml.slide+xml"/>
  <Override PartName="/ppt/slides/slide731.xml" ContentType="application/vnd.openxmlformats-officedocument.presentationml.slide+xml"/>
  <Override PartName="/ppt/slides/slide732.xml" ContentType="application/vnd.openxmlformats-officedocument.presentationml.slide+xml"/>
  <Override PartName="/ppt/slides/slide733.xml" ContentType="application/vnd.openxmlformats-officedocument.presentationml.slide+xml"/>
  <Override PartName="/ppt/slides/slide734.xml" ContentType="application/vnd.openxmlformats-officedocument.presentationml.slide+xml"/>
  <Override PartName="/ppt/slides/slide735.xml" ContentType="application/vnd.openxmlformats-officedocument.presentationml.slide+xml"/>
  <Override PartName="/ppt/slides/slide736.xml" ContentType="application/vnd.openxmlformats-officedocument.presentationml.slide+xml"/>
  <Override PartName="/ppt/slides/slide737.xml" ContentType="application/vnd.openxmlformats-officedocument.presentationml.slide+xml"/>
  <Override PartName="/ppt/slides/slide738.xml" ContentType="application/vnd.openxmlformats-officedocument.presentationml.slide+xml"/>
  <Override PartName="/ppt/slides/slide739.xml" ContentType="application/vnd.openxmlformats-officedocument.presentationml.slide+xml"/>
  <Override PartName="/ppt/slides/slide740.xml" ContentType="application/vnd.openxmlformats-officedocument.presentationml.slide+xml"/>
  <Override PartName="/ppt/slides/slide741.xml" ContentType="application/vnd.openxmlformats-officedocument.presentationml.slide+xml"/>
  <Override PartName="/ppt/slides/slide742.xml" ContentType="application/vnd.openxmlformats-officedocument.presentationml.slide+xml"/>
  <Override PartName="/ppt/slides/slide743.xml" ContentType="application/vnd.openxmlformats-officedocument.presentationml.slide+xml"/>
  <Override PartName="/ppt/slides/slide744.xml" ContentType="application/vnd.openxmlformats-officedocument.presentationml.slide+xml"/>
  <Override PartName="/ppt/slides/slide745.xml" ContentType="application/vnd.openxmlformats-officedocument.presentationml.slide+xml"/>
  <Override PartName="/ppt/slides/slide746.xml" ContentType="application/vnd.openxmlformats-officedocument.presentationml.slide+xml"/>
  <Override PartName="/ppt/slides/slide747.xml" ContentType="application/vnd.openxmlformats-officedocument.presentationml.slide+xml"/>
  <Override PartName="/ppt/slides/slide748.xml" ContentType="application/vnd.openxmlformats-officedocument.presentationml.slide+xml"/>
  <Override PartName="/ppt/slides/slide749.xml" ContentType="application/vnd.openxmlformats-officedocument.presentationml.slide+xml"/>
  <Override PartName="/ppt/slides/slide750.xml" ContentType="application/vnd.openxmlformats-officedocument.presentationml.slide+xml"/>
  <Override PartName="/ppt/slides/slide751.xml" ContentType="application/vnd.openxmlformats-officedocument.presentationml.slide+xml"/>
  <Override PartName="/ppt/slides/slide752.xml" ContentType="application/vnd.openxmlformats-officedocument.presentationml.slide+xml"/>
  <Override PartName="/ppt/slides/slide753.xml" ContentType="application/vnd.openxmlformats-officedocument.presentationml.slide+xml"/>
  <Override PartName="/ppt/slides/slide754.xml" ContentType="application/vnd.openxmlformats-officedocument.presentationml.slide+xml"/>
  <Override PartName="/ppt/slides/slide755.xml" ContentType="application/vnd.openxmlformats-officedocument.presentationml.slide+xml"/>
  <Override PartName="/ppt/slides/slide756.xml" ContentType="application/vnd.openxmlformats-officedocument.presentationml.slide+xml"/>
  <Override PartName="/ppt/slides/slide757.xml" ContentType="application/vnd.openxmlformats-officedocument.presentationml.slide+xml"/>
  <Override PartName="/ppt/slides/slide758.xml" ContentType="application/vnd.openxmlformats-officedocument.presentationml.slide+xml"/>
  <Override PartName="/ppt/slides/slide759.xml" ContentType="application/vnd.openxmlformats-officedocument.presentationml.slide+xml"/>
  <Override PartName="/ppt/slides/slide760.xml" ContentType="application/vnd.openxmlformats-officedocument.presentationml.slide+xml"/>
  <Override PartName="/ppt/slides/slide761.xml" ContentType="application/vnd.openxmlformats-officedocument.presentationml.slide+xml"/>
  <Override PartName="/ppt/slides/slide762.xml" ContentType="application/vnd.openxmlformats-officedocument.presentationml.slide+xml"/>
  <Override PartName="/ppt/slides/slide763.xml" ContentType="application/vnd.openxmlformats-officedocument.presentationml.slide+xml"/>
  <Override PartName="/ppt/slides/slide764.xml" ContentType="application/vnd.openxmlformats-officedocument.presentationml.slide+xml"/>
  <Override PartName="/ppt/slides/slide765.xml" ContentType="application/vnd.openxmlformats-officedocument.presentationml.slide+xml"/>
  <Override PartName="/ppt/slides/slide766.xml" ContentType="application/vnd.openxmlformats-officedocument.presentationml.slide+xml"/>
  <Override PartName="/ppt/slides/slide767.xml" ContentType="application/vnd.openxmlformats-officedocument.presentationml.slide+xml"/>
  <Override PartName="/ppt/slides/slide768.xml" ContentType="application/vnd.openxmlformats-officedocument.presentationml.slide+xml"/>
  <Override PartName="/ppt/slides/slide769.xml" ContentType="application/vnd.openxmlformats-officedocument.presentationml.slide+xml"/>
  <Override PartName="/ppt/slides/slide770.xml" ContentType="application/vnd.openxmlformats-officedocument.presentationml.slide+xml"/>
  <Override PartName="/ppt/slides/slide771.xml" ContentType="application/vnd.openxmlformats-officedocument.presentationml.slide+xml"/>
  <Override PartName="/ppt/slides/slide772.xml" ContentType="application/vnd.openxmlformats-officedocument.presentationml.slide+xml"/>
  <Override PartName="/ppt/slides/slide773.xml" ContentType="application/vnd.openxmlformats-officedocument.presentationml.slide+xml"/>
  <Override PartName="/ppt/slides/slide774.xml" ContentType="application/vnd.openxmlformats-officedocument.presentationml.slide+xml"/>
  <Override PartName="/ppt/slides/slide775.xml" ContentType="application/vnd.openxmlformats-officedocument.presentationml.slide+xml"/>
  <Override PartName="/ppt/slides/slide776.xml" ContentType="application/vnd.openxmlformats-officedocument.presentationml.slide+xml"/>
  <Override PartName="/ppt/slides/slide777.xml" ContentType="application/vnd.openxmlformats-officedocument.presentationml.slide+xml"/>
  <Override PartName="/ppt/slides/slide778.xml" ContentType="application/vnd.openxmlformats-officedocument.presentationml.slide+xml"/>
  <Override PartName="/ppt/slides/slide779.xml" ContentType="application/vnd.openxmlformats-officedocument.presentationml.slide+xml"/>
  <Override PartName="/ppt/slides/slide780.xml" ContentType="application/vnd.openxmlformats-officedocument.presentationml.slide+xml"/>
  <Override PartName="/ppt/slides/slide781.xml" ContentType="application/vnd.openxmlformats-officedocument.presentationml.slide+xml"/>
  <Override PartName="/ppt/slides/slide782.xml" ContentType="application/vnd.openxmlformats-officedocument.presentationml.slide+xml"/>
  <Override PartName="/ppt/slides/slide783.xml" ContentType="application/vnd.openxmlformats-officedocument.presentationml.slide+xml"/>
  <Override PartName="/ppt/slides/slide784.xml" ContentType="application/vnd.openxmlformats-officedocument.presentationml.slide+xml"/>
  <Override PartName="/ppt/slides/slide785.xml" ContentType="application/vnd.openxmlformats-officedocument.presentationml.slide+xml"/>
  <Override PartName="/ppt/slides/slide786.xml" ContentType="application/vnd.openxmlformats-officedocument.presentationml.slide+xml"/>
  <Override PartName="/ppt/slides/slide787.xml" ContentType="application/vnd.openxmlformats-officedocument.presentationml.slide+xml"/>
  <Override PartName="/ppt/slides/slide788.xml" ContentType="application/vnd.openxmlformats-officedocument.presentationml.slide+xml"/>
  <Override PartName="/ppt/slides/slide789.xml" ContentType="application/vnd.openxmlformats-officedocument.presentationml.slide+xml"/>
  <Override PartName="/ppt/slides/slide790.xml" ContentType="application/vnd.openxmlformats-officedocument.presentationml.slide+xml"/>
  <Override PartName="/ppt/slides/slide791.xml" ContentType="application/vnd.openxmlformats-officedocument.presentationml.slide+xml"/>
  <Override PartName="/ppt/slides/slide792.xml" ContentType="application/vnd.openxmlformats-officedocument.presentationml.slide+xml"/>
  <Override PartName="/ppt/slides/slide793.xml" ContentType="application/vnd.openxmlformats-officedocument.presentationml.slide+xml"/>
  <Override PartName="/ppt/slides/slide794.xml" ContentType="application/vnd.openxmlformats-officedocument.presentationml.slide+xml"/>
  <Override PartName="/ppt/slides/slide795.xml" ContentType="application/vnd.openxmlformats-officedocument.presentationml.slide+xml"/>
  <Override PartName="/ppt/slides/slide796.xml" ContentType="application/vnd.openxmlformats-officedocument.presentationml.slide+xml"/>
  <Override PartName="/ppt/slides/slide797.xml" ContentType="application/vnd.openxmlformats-officedocument.presentationml.slide+xml"/>
  <Override PartName="/ppt/slides/slide798.xml" ContentType="application/vnd.openxmlformats-officedocument.presentationml.slide+xml"/>
  <Override PartName="/ppt/slides/slide799.xml" ContentType="application/vnd.openxmlformats-officedocument.presentationml.slide+xml"/>
  <Override PartName="/ppt/slides/slide800.xml" ContentType="application/vnd.openxmlformats-officedocument.presentationml.slide+xml"/>
  <Override PartName="/ppt/slides/slide801.xml" ContentType="application/vnd.openxmlformats-officedocument.presentationml.slide+xml"/>
  <Override PartName="/ppt/slides/slide802.xml" ContentType="application/vnd.openxmlformats-officedocument.presentationml.slide+xml"/>
  <Override PartName="/ppt/slides/slide803.xml" ContentType="application/vnd.openxmlformats-officedocument.presentationml.slide+xml"/>
  <Override PartName="/ppt/slides/slide804.xml" ContentType="application/vnd.openxmlformats-officedocument.presentationml.slide+xml"/>
  <Override PartName="/ppt/slides/slide805.xml" ContentType="application/vnd.openxmlformats-officedocument.presentationml.slide+xml"/>
  <Override PartName="/ppt/slides/slide806.xml" ContentType="application/vnd.openxmlformats-officedocument.presentationml.slide+xml"/>
  <Override PartName="/ppt/slides/slide807.xml" ContentType="application/vnd.openxmlformats-officedocument.presentationml.slide+xml"/>
  <Override PartName="/ppt/slides/slide808.xml" ContentType="application/vnd.openxmlformats-officedocument.presentationml.slide+xml"/>
  <Override PartName="/ppt/slides/slide809.xml" ContentType="application/vnd.openxmlformats-officedocument.presentationml.slide+xml"/>
  <Override PartName="/ppt/slides/slide810.xml" ContentType="application/vnd.openxmlformats-officedocument.presentationml.slide+xml"/>
  <Override PartName="/ppt/slides/slide811.xml" ContentType="application/vnd.openxmlformats-officedocument.presentationml.slide+xml"/>
  <Override PartName="/ppt/slides/slide812.xml" ContentType="application/vnd.openxmlformats-officedocument.presentationml.slide+xml"/>
  <Override PartName="/ppt/slides/slide813.xml" ContentType="application/vnd.openxmlformats-officedocument.presentationml.slide+xml"/>
  <Override PartName="/ppt/slides/slide814.xml" ContentType="application/vnd.openxmlformats-officedocument.presentationml.slide+xml"/>
  <Override PartName="/ppt/slides/slide815.xml" ContentType="application/vnd.openxmlformats-officedocument.presentationml.slide+xml"/>
  <Override PartName="/ppt/slides/slide816.xml" ContentType="application/vnd.openxmlformats-officedocument.presentationml.slide+xml"/>
  <Override PartName="/ppt/slides/slide817.xml" ContentType="application/vnd.openxmlformats-officedocument.presentationml.slide+xml"/>
  <Override PartName="/ppt/slides/slide818.xml" ContentType="application/vnd.openxmlformats-officedocument.presentationml.slide+xml"/>
  <Override PartName="/ppt/slides/slide819.xml" ContentType="application/vnd.openxmlformats-officedocument.presentationml.slide+xml"/>
  <Override PartName="/ppt/slides/slide820.xml" ContentType="application/vnd.openxmlformats-officedocument.presentationml.slide+xml"/>
  <Override PartName="/ppt/slides/slide821.xml" ContentType="application/vnd.openxmlformats-officedocument.presentationml.slide+xml"/>
  <Override PartName="/ppt/slides/slide822.xml" ContentType="application/vnd.openxmlformats-officedocument.presentationml.slide+xml"/>
  <Override PartName="/ppt/slides/slide823.xml" ContentType="application/vnd.openxmlformats-officedocument.presentationml.slide+xml"/>
  <Override PartName="/ppt/slides/slide824.xml" ContentType="application/vnd.openxmlformats-officedocument.presentationml.slide+xml"/>
  <Override PartName="/ppt/slides/slide825.xml" ContentType="application/vnd.openxmlformats-officedocument.presentationml.slide+xml"/>
  <Override PartName="/ppt/slides/slide826.xml" ContentType="application/vnd.openxmlformats-officedocument.presentationml.slide+xml"/>
  <Override PartName="/ppt/slides/slide827.xml" ContentType="application/vnd.openxmlformats-officedocument.presentationml.slide+xml"/>
  <Override PartName="/ppt/slides/slide828.xml" ContentType="application/vnd.openxmlformats-officedocument.presentationml.slide+xml"/>
  <Override PartName="/ppt/slides/slide829.xml" ContentType="application/vnd.openxmlformats-officedocument.presentationml.slide+xml"/>
  <Override PartName="/ppt/slides/slide830.xml" ContentType="application/vnd.openxmlformats-officedocument.presentationml.slide+xml"/>
  <Override PartName="/ppt/slides/slide831.xml" ContentType="application/vnd.openxmlformats-officedocument.presentationml.slide+xml"/>
  <Override PartName="/ppt/slides/slide832.xml" ContentType="application/vnd.openxmlformats-officedocument.presentationml.slide+xml"/>
  <Override PartName="/ppt/slides/slide833.xml" ContentType="application/vnd.openxmlformats-officedocument.presentationml.slide+xml"/>
  <Override PartName="/ppt/slides/slide834.xml" ContentType="application/vnd.openxmlformats-officedocument.presentationml.slide+xml"/>
  <Override PartName="/ppt/slides/slide835.xml" ContentType="application/vnd.openxmlformats-officedocument.presentationml.slide+xml"/>
  <Override PartName="/ppt/slides/slide836.xml" ContentType="application/vnd.openxmlformats-officedocument.presentationml.slide+xml"/>
  <Override PartName="/ppt/slides/slide837.xml" ContentType="application/vnd.openxmlformats-officedocument.presentationml.slide+xml"/>
  <Override PartName="/ppt/slides/slide838.xml" ContentType="application/vnd.openxmlformats-officedocument.presentationml.slide+xml"/>
  <Override PartName="/ppt/slides/slide839.xml" ContentType="application/vnd.openxmlformats-officedocument.presentationml.slide+xml"/>
  <Override PartName="/ppt/slides/slide840.xml" ContentType="application/vnd.openxmlformats-officedocument.presentationml.slide+xml"/>
  <Override PartName="/ppt/slides/slide841.xml" ContentType="application/vnd.openxmlformats-officedocument.presentationml.slide+xml"/>
  <Override PartName="/ppt/slides/slide842.xml" ContentType="application/vnd.openxmlformats-officedocument.presentationml.slide+xml"/>
  <Override PartName="/ppt/slides/slide843.xml" ContentType="application/vnd.openxmlformats-officedocument.presentationml.slide+xml"/>
  <Override PartName="/ppt/slides/slide844.xml" ContentType="application/vnd.openxmlformats-officedocument.presentationml.slide+xml"/>
  <Override PartName="/ppt/slides/slide845.xml" ContentType="application/vnd.openxmlformats-officedocument.presentationml.slide+xml"/>
  <Override PartName="/ppt/slides/slide846.xml" ContentType="application/vnd.openxmlformats-officedocument.presentationml.slide+xml"/>
  <Override PartName="/ppt/slides/slide847.xml" ContentType="application/vnd.openxmlformats-officedocument.presentationml.slide+xml"/>
  <Override PartName="/ppt/slides/slide848.xml" ContentType="application/vnd.openxmlformats-officedocument.presentationml.slide+xml"/>
  <Override PartName="/ppt/slides/slide849.xml" ContentType="application/vnd.openxmlformats-officedocument.presentationml.slide+xml"/>
  <Override PartName="/ppt/slides/slide850.xml" ContentType="application/vnd.openxmlformats-officedocument.presentationml.slide+xml"/>
  <Override PartName="/ppt/slides/slide851.xml" ContentType="application/vnd.openxmlformats-officedocument.presentationml.slide+xml"/>
  <Override PartName="/ppt/slides/slide852.xml" ContentType="application/vnd.openxmlformats-officedocument.presentationml.slide+xml"/>
  <Override PartName="/ppt/slides/slide853.xml" ContentType="application/vnd.openxmlformats-officedocument.presentationml.slide+xml"/>
  <Override PartName="/ppt/slides/slide854.xml" ContentType="application/vnd.openxmlformats-officedocument.presentationml.slide+xml"/>
  <Override PartName="/ppt/slides/slide855.xml" ContentType="application/vnd.openxmlformats-officedocument.presentationml.slide+xml"/>
  <Override PartName="/ppt/slides/slide856.xml" ContentType="application/vnd.openxmlformats-officedocument.presentationml.slide+xml"/>
  <Override PartName="/ppt/slides/slide857.xml" ContentType="application/vnd.openxmlformats-officedocument.presentationml.slide+xml"/>
  <Override PartName="/ppt/slides/slide858.xml" ContentType="application/vnd.openxmlformats-officedocument.presentationml.slide+xml"/>
  <Override PartName="/ppt/slides/slide859.xml" ContentType="application/vnd.openxmlformats-officedocument.presentationml.slide+xml"/>
  <Override PartName="/ppt/slides/slide860.xml" ContentType="application/vnd.openxmlformats-officedocument.presentationml.slide+xml"/>
  <Override PartName="/ppt/slides/slide861.xml" ContentType="application/vnd.openxmlformats-officedocument.presentationml.slide+xml"/>
  <Override PartName="/ppt/slides/slide862.xml" ContentType="application/vnd.openxmlformats-officedocument.presentationml.slide+xml"/>
  <Override PartName="/ppt/slides/slide863.xml" ContentType="application/vnd.openxmlformats-officedocument.presentationml.slide+xml"/>
  <Override PartName="/ppt/slides/slide864.xml" ContentType="application/vnd.openxmlformats-officedocument.presentationml.slide+xml"/>
  <Override PartName="/ppt/slides/slide865.xml" ContentType="application/vnd.openxmlformats-officedocument.presentationml.slide+xml"/>
  <Override PartName="/ppt/slides/slide866.xml" ContentType="application/vnd.openxmlformats-officedocument.presentationml.slide+xml"/>
  <Override PartName="/ppt/slides/slide867.xml" ContentType="application/vnd.openxmlformats-officedocument.presentationml.slide+xml"/>
  <Override PartName="/ppt/slides/slide868.xml" ContentType="application/vnd.openxmlformats-officedocument.presentationml.slide+xml"/>
  <Override PartName="/ppt/slides/slide869.xml" ContentType="application/vnd.openxmlformats-officedocument.presentationml.slide+xml"/>
  <Override PartName="/ppt/slides/slide870.xml" ContentType="application/vnd.openxmlformats-officedocument.presentationml.slide+xml"/>
  <Override PartName="/ppt/slides/slide871.xml" ContentType="application/vnd.openxmlformats-officedocument.presentationml.slide+xml"/>
  <Override PartName="/ppt/slides/slide872.xml" ContentType="application/vnd.openxmlformats-officedocument.presentationml.slide+xml"/>
  <Override PartName="/ppt/slides/slide873.xml" ContentType="application/vnd.openxmlformats-officedocument.presentationml.slide+xml"/>
  <Override PartName="/ppt/slides/slide874.xml" ContentType="application/vnd.openxmlformats-officedocument.presentationml.slide+xml"/>
  <Override PartName="/ppt/slides/slide875.xml" ContentType="application/vnd.openxmlformats-officedocument.presentationml.slide+xml"/>
  <Override PartName="/ppt/slides/slide876.xml" ContentType="application/vnd.openxmlformats-officedocument.presentationml.slide+xml"/>
  <Override PartName="/ppt/slides/slide877.xml" ContentType="application/vnd.openxmlformats-officedocument.presentationml.slide+xml"/>
  <Override PartName="/ppt/slides/slide878.xml" ContentType="application/vnd.openxmlformats-officedocument.presentationml.slide+xml"/>
  <Override PartName="/ppt/slides/slide879.xml" ContentType="application/vnd.openxmlformats-officedocument.presentationml.slide+xml"/>
  <Override PartName="/ppt/slides/slide880.xml" ContentType="application/vnd.openxmlformats-officedocument.presentationml.slide+xml"/>
  <Override PartName="/ppt/slides/slide881.xml" ContentType="application/vnd.openxmlformats-officedocument.presentationml.slide+xml"/>
  <Override PartName="/ppt/slides/slide882.xml" ContentType="application/vnd.openxmlformats-officedocument.presentationml.slide+xml"/>
  <Override PartName="/ppt/slides/slide883.xml" ContentType="application/vnd.openxmlformats-officedocument.presentationml.slide+xml"/>
  <Override PartName="/ppt/slides/slide884.xml" ContentType="application/vnd.openxmlformats-officedocument.presentationml.slide+xml"/>
  <Override PartName="/ppt/slides/slide885.xml" ContentType="application/vnd.openxmlformats-officedocument.presentationml.slide+xml"/>
  <Override PartName="/ppt/slides/slide886.xml" ContentType="application/vnd.openxmlformats-officedocument.presentationml.slide+xml"/>
  <Override PartName="/ppt/slides/slide887.xml" ContentType="application/vnd.openxmlformats-officedocument.presentationml.slide+xml"/>
  <Override PartName="/ppt/slides/slide888.xml" ContentType="application/vnd.openxmlformats-officedocument.presentationml.slide+xml"/>
  <Override PartName="/ppt/slides/slide889.xml" ContentType="application/vnd.openxmlformats-officedocument.presentationml.slide+xml"/>
  <Override PartName="/ppt/slides/slide890.xml" ContentType="application/vnd.openxmlformats-officedocument.presentationml.slide+xml"/>
  <Override PartName="/ppt/slides/slide891.xml" ContentType="application/vnd.openxmlformats-officedocument.presentationml.slide+xml"/>
  <Override PartName="/ppt/slides/slide892.xml" ContentType="application/vnd.openxmlformats-officedocument.presentationml.slide+xml"/>
  <Override PartName="/ppt/slides/slide893.xml" ContentType="application/vnd.openxmlformats-officedocument.presentationml.slide+xml"/>
  <Override PartName="/ppt/slides/slide894.xml" ContentType="application/vnd.openxmlformats-officedocument.presentationml.slide+xml"/>
  <Override PartName="/ppt/slides/slide895.xml" ContentType="application/vnd.openxmlformats-officedocument.presentationml.slide+xml"/>
  <Override PartName="/ppt/slides/slide896.xml" ContentType="application/vnd.openxmlformats-officedocument.presentationml.slide+xml"/>
  <Override PartName="/ppt/slides/slide897.xml" ContentType="application/vnd.openxmlformats-officedocument.presentationml.slide+xml"/>
  <Override PartName="/ppt/slides/slide898.xml" ContentType="application/vnd.openxmlformats-officedocument.presentationml.slide+xml"/>
  <Override PartName="/ppt/slides/slide899.xml" ContentType="application/vnd.openxmlformats-officedocument.presentationml.slide+xml"/>
  <Override PartName="/ppt/slides/slide900.xml" ContentType="application/vnd.openxmlformats-officedocument.presentationml.slide+xml"/>
  <Override PartName="/ppt/slides/slide901.xml" ContentType="application/vnd.openxmlformats-officedocument.presentationml.slide+xml"/>
  <Override PartName="/ppt/slides/slide902.xml" ContentType="application/vnd.openxmlformats-officedocument.presentationml.slide+xml"/>
  <Override PartName="/ppt/slides/slide903.xml" ContentType="application/vnd.openxmlformats-officedocument.presentationml.slide+xml"/>
  <Override PartName="/ppt/slides/slide904.xml" ContentType="application/vnd.openxmlformats-officedocument.presentationml.slide+xml"/>
  <Override PartName="/ppt/slides/slide905.xml" ContentType="application/vnd.openxmlformats-officedocument.presentationml.slide+xml"/>
  <Override PartName="/ppt/slides/slide906.xml" ContentType="application/vnd.openxmlformats-officedocument.presentationml.slide+xml"/>
  <Override PartName="/ppt/slides/slide907.xml" ContentType="application/vnd.openxmlformats-officedocument.presentationml.slide+xml"/>
  <Override PartName="/ppt/slides/slide908.xml" ContentType="application/vnd.openxmlformats-officedocument.presentationml.slide+xml"/>
  <Override PartName="/ppt/slides/slide909.xml" ContentType="application/vnd.openxmlformats-officedocument.presentationml.slide+xml"/>
  <Override PartName="/ppt/slides/slide910.xml" ContentType="application/vnd.openxmlformats-officedocument.presentationml.slide+xml"/>
  <Override PartName="/ppt/slides/slide911.xml" ContentType="application/vnd.openxmlformats-officedocument.presentationml.slide+xml"/>
  <Override PartName="/ppt/slides/slide912.xml" ContentType="application/vnd.openxmlformats-officedocument.presentationml.slide+xml"/>
  <Override PartName="/ppt/slides/slide913.xml" ContentType="application/vnd.openxmlformats-officedocument.presentationml.slide+xml"/>
  <Override PartName="/ppt/slides/slide914.xml" ContentType="application/vnd.openxmlformats-officedocument.presentationml.slide+xml"/>
  <Override PartName="/ppt/slides/slide915.xml" ContentType="application/vnd.openxmlformats-officedocument.presentationml.slide+xml"/>
  <Override PartName="/ppt/slides/slide916.xml" ContentType="application/vnd.openxmlformats-officedocument.presentationml.slide+xml"/>
  <Override PartName="/ppt/slides/slide917.xml" ContentType="application/vnd.openxmlformats-officedocument.presentationml.slide+xml"/>
  <Override PartName="/ppt/slides/slide918.xml" ContentType="application/vnd.openxmlformats-officedocument.presentationml.slide+xml"/>
  <Override PartName="/ppt/slides/slide919.xml" ContentType="application/vnd.openxmlformats-officedocument.presentationml.slide+xml"/>
  <Override PartName="/ppt/slides/slide920.xml" ContentType="application/vnd.openxmlformats-officedocument.presentationml.slide+xml"/>
  <Override PartName="/ppt/slides/slide921.xml" ContentType="application/vnd.openxmlformats-officedocument.presentationml.slide+xml"/>
  <Override PartName="/ppt/slides/slide922.xml" ContentType="application/vnd.openxmlformats-officedocument.presentationml.slide+xml"/>
  <Override PartName="/ppt/slides/slide923.xml" ContentType="application/vnd.openxmlformats-officedocument.presentationml.slide+xml"/>
  <Override PartName="/ppt/slides/slide924.xml" ContentType="application/vnd.openxmlformats-officedocument.presentationml.slide+xml"/>
  <Override PartName="/ppt/slides/slide925.xml" ContentType="application/vnd.openxmlformats-officedocument.presentationml.slide+xml"/>
  <Override PartName="/ppt/slides/slide926.xml" ContentType="application/vnd.openxmlformats-officedocument.presentationml.slide+xml"/>
  <Override PartName="/ppt/slides/slide927.xml" ContentType="application/vnd.openxmlformats-officedocument.presentationml.slide+xml"/>
  <Override PartName="/ppt/slides/slide928.xml" ContentType="application/vnd.openxmlformats-officedocument.presentationml.slide+xml"/>
  <Override PartName="/ppt/slides/slide929.xml" ContentType="application/vnd.openxmlformats-officedocument.presentationml.slide+xml"/>
  <Override PartName="/ppt/slides/slide930.xml" ContentType="application/vnd.openxmlformats-officedocument.presentationml.slide+xml"/>
  <Override PartName="/ppt/slides/slide931.xml" ContentType="application/vnd.openxmlformats-officedocument.presentationml.slide+xml"/>
  <Override PartName="/ppt/slides/slide932.xml" ContentType="application/vnd.openxmlformats-officedocument.presentationml.slide+xml"/>
  <Override PartName="/ppt/slides/slide933.xml" ContentType="application/vnd.openxmlformats-officedocument.presentationml.slide+xml"/>
  <Override PartName="/ppt/slides/slide934.xml" ContentType="application/vnd.openxmlformats-officedocument.presentationml.slide+xml"/>
  <Override PartName="/ppt/slides/slide935.xml" ContentType="application/vnd.openxmlformats-officedocument.presentationml.slide+xml"/>
  <Override PartName="/ppt/slides/slide936.xml" ContentType="application/vnd.openxmlformats-officedocument.presentationml.slide+xml"/>
  <Override PartName="/ppt/slides/slide937.xml" ContentType="application/vnd.openxmlformats-officedocument.presentationml.slide+xml"/>
  <Override PartName="/ppt/slides/slide938.xml" ContentType="application/vnd.openxmlformats-officedocument.presentationml.slide+xml"/>
  <Override PartName="/ppt/slides/slide939.xml" ContentType="application/vnd.openxmlformats-officedocument.presentationml.slide+xml"/>
  <Override PartName="/ppt/slides/slide940.xml" ContentType="application/vnd.openxmlformats-officedocument.presentationml.slide+xml"/>
  <Override PartName="/ppt/slides/slide941.xml" ContentType="application/vnd.openxmlformats-officedocument.presentationml.slide+xml"/>
  <Override PartName="/ppt/slides/slide942.xml" ContentType="application/vnd.openxmlformats-officedocument.presentationml.slide+xml"/>
  <Override PartName="/ppt/slides/slide943.xml" ContentType="application/vnd.openxmlformats-officedocument.presentationml.slide+xml"/>
  <Override PartName="/ppt/slides/slide944.xml" ContentType="application/vnd.openxmlformats-officedocument.presentationml.slide+xml"/>
  <Override PartName="/ppt/slides/slide945.xml" ContentType="application/vnd.openxmlformats-officedocument.presentationml.slide+xml"/>
  <Override PartName="/ppt/slides/slide946.xml" ContentType="application/vnd.openxmlformats-officedocument.presentationml.slide+xml"/>
  <Override PartName="/ppt/slides/slide947.xml" ContentType="application/vnd.openxmlformats-officedocument.presentationml.slide+xml"/>
  <Override PartName="/ppt/slides/slide948.xml" ContentType="application/vnd.openxmlformats-officedocument.presentationml.slide+xml"/>
  <Override PartName="/ppt/slides/slide949.xml" ContentType="application/vnd.openxmlformats-officedocument.presentationml.slide+xml"/>
  <Override PartName="/ppt/slides/slide950.xml" ContentType="application/vnd.openxmlformats-officedocument.presentationml.slide+xml"/>
  <Override PartName="/ppt/slides/slide951.xml" ContentType="application/vnd.openxmlformats-officedocument.presentationml.slide+xml"/>
  <Override PartName="/ppt/slides/slide952.xml" ContentType="application/vnd.openxmlformats-officedocument.presentationml.slide+xml"/>
  <Override PartName="/ppt/slides/slide953.xml" ContentType="application/vnd.openxmlformats-officedocument.presentationml.slide+xml"/>
  <Override PartName="/ppt/slides/slide954.xml" ContentType="application/vnd.openxmlformats-officedocument.presentationml.slide+xml"/>
  <Override PartName="/ppt/slides/slide955.xml" ContentType="application/vnd.openxmlformats-officedocument.presentationml.slide+xml"/>
  <Override PartName="/ppt/slides/slide956.xml" ContentType="application/vnd.openxmlformats-officedocument.presentationml.slide+xml"/>
  <Override PartName="/ppt/slides/slide957.xml" ContentType="application/vnd.openxmlformats-officedocument.presentationml.slide+xml"/>
  <Override PartName="/ppt/slides/slide958.xml" ContentType="application/vnd.openxmlformats-officedocument.presentationml.slide+xml"/>
  <Override PartName="/ppt/slides/slide959.xml" ContentType="application/vnd.openxmlformats-officedocument.presentationml.slide+xml"/>
  <Override PartName="/ppt/slides/slide960.xml" ContentType="application/vnd.openxmlformats-officedocument.presentationml.slide+xml"/>
  <Override PartName="/ppt/slides/slide961.xml" ContentType="application/vnd.openxmlformats-officedocument.presentationml.slide+xml"/>
  <Override PartName="/ppt/slides/slide962.xml" ContentType="application/vnd.openxmlformats-officedocument.presentationml.slide+xml"/>
  <Override PartName="/ppt/slides/slide963.xml" ContentType="application/vnd.openxmlformats-officedocument.presentationml.slide+xml"/>
  <Override PartName="/ppt/slides/slide964.xml" ContentType="application/vnd.openxmlformats-officedocument.presentationml.slide+xml"/>
  <Override PartName="/ppt/slides/slide965.xml" ContentType="application/vnd.openxmlformats-officedocument.presentationml.slide+xml"/>
  <Override PartName="/ppt/slides/slide966.xml" ContentType="application/vnd.openxmlformats-officedocument.presentationml.slide+xml"/>
  <Override PartName="/ppt/slides/slide967.xml" ContentType="application/vnd.openxmlformats-officedocument.presentationml.slide+xml"/>
  <Override PartName="/ppt/slides/slide968.xml" ContentType="application/vnd.openxmlformats-officedocument.presentationml.slide+xml"/>
  <Override PartName="/ppt/slides/slide969.xml" ContentType="application/vnd.openxmlformats-officedocument.presentationml.slide+xml"/>
  <Override PartName="/ppt/slides/slide970.xml" ContentType="application/vnd.openxmlformats-officedocument.presentationml.slide+xml"/>
  <Override PartName="/ppt/slides/slide971.xml" ContentType="application/vnd.openxmlformats-officedocument.presentationml.slide+xml"/>
  <Override PartName="/ppt/slides/slide972.xml" ContentType="application/vnd.openxmlformats-officedocument.presentationml.slide+xml"/>
  <Override PartName="/ppt/slides/slide973.xml" ContentType="application/vnd.openxmlformats-officedocument.presentationml.slide+xml"/>
  <Override PartName="/ppt/slides/slide974.xml" ContentType="application/vnd.openxmlformats-officedocument.presentationml.slide+xml"/>
  <Override PartName="/ppt/slides/slide975.xml" ContentType="application/vnd.openxmlformats-officedocument.presentationml.slide+xml"/>
  <Override PartName="/ppt/slides/slide976.xml" ContentType="application/vnd.openxmlformats-officedocument.presentationml.slide+xml"/>
  <Override PartName="/ppt/slides/slide977.xml" ContentType="application/vnd.openxmlformats-officedocument.presentationml.slide+xml"/>
  <Override PartName="/ppt/slides/slide978.xml" ContentType="application/vnd.openxmlformats-officedocument.presentationml.slide+xml"/>
  <Override PartName="/ppt/slides/slide979.xml" ContentType="application/vnd.openxmlformats-officedocument.presentationml.slide+xml"/>
  <Override PartName="/ppt/slides/slide980.xml" ContentType="application/vnd.openxmlformats-officedocument.presentationml.slide+xml"/>
  <Override PartName="/ppt/slides/slide981.xml" ContentType="application/vnd.openxmlformats-officedocument.presentationml.slide+xml"/>
  <Override PartName="/ppt/slides/slide982.xml" ContentType="application/vnd.openxmlformats-officedocument.presentationml.slide+xml"/>
  <Override PartName="/ppt/slides/slide983.xml" ContentType="application/vnd.openxmlformats-officedocument.presentationml.slide+xml"/>
  <Override PartName="/ppt/slides/slide984.xml" ContentType="application/vnd.openxmlformats-officedocument.presentationml.slide+xml"/>
  <Override PartName="/ppt/slides/slide985.xml" ContentType="application/vnd.openxmlformats-officedocument.presentationml.slide+xml"/>
  <Override PartName="/ppt/slides/slide986.xml" ContentType="application/vnd.openxmlformats-officedocument.presentationml.slide+xml"/>
  <Override PartName="/ppt/slides/slide987.xml" ContentType="application/vnd.openxmlformats-officedocument.presentationml.slide+xml"/>
  <Override PartName="/ppt/slides/slide988.xml" ContentType="application/vnd.openxmlformats-officedocument.presentationml.slide+xml"/>
  <Override PartName="/ppt/slides/slide989.xml" ContentType="application/vnd.openxmlformats-officedocument.presentationml.slide+xml"/>
  <Override PartName="/ppt/slides/slide990.xml" ContentType="application/vnd.openxmlformats-officedocument.presentationml.slide+xml"/>
  <Override PartName="/ppt/slides/slide991.xml" ContentType="application/vnd.openxmlformats-officedocument.presentationml.slide+xml"/>
  <Override PartName="/ppt/slides/slide992.xml" ContentType="application/vnd.openxmlformats-officedocument.presentationml.slide+xml"/>
  <Override PartName="/ppt/slides/slide993.xml" ContentType="application/vnd.openxmlformats-officedocument.presentationml.slide+xml"/>
  <Override PartName="/ppt/slides/slide994.xml" ContentType="application/vnd.openxmlformats-officedocument.presentationml.slide+xml"/>
  <Override PartName="/ppt/slides/slide995.xml" ContentType="application/vnd.openxmlformats-officedocument.presentationml.slide+xml"/>
  <Override PartName="/ppt/slides/slide996.xml" ContentType="application/vnd.openxmlformats-officedocument.presentationml.slide+xml"/>
  <Override PartName="/ppt/slides/slide997.xml" ContentType="application/vnd.openxmlformats-officedocument.presentationml.slide+xml"/>
  <Override PartName="/ppt/slides/slide998.xml" ContentType="application/vnd.openxmlformats-officedocument.presentationml.slide+xml"/>
  <Override PartName="/ppt/slides/slide999.xml" ContentType="application/vnd.openxmlformats-officedocument.presentationml.slide+xml"/>
  <Override PartName="/ppt/slides/slide1000.xml" ContentType="application/vnd.openxmlformats-officedocument.presentationml.slide+xml"/>
  <Override PartName="/ppt/slides/slide1001.xml" ContentType="application/vnd.openxmlformats-officedocument.presentationml.slide+xml"/>
  <Override PartName="/ppt/slides/slide1002.xml" ContentType="application/vnd.openxmlformats-officedocument.presentationml.slide+xml"/>
  <Override PartName="/ppt/slides/slide1003.xml" ContentType="application/vnd.openxmlformats-officedocument.presentationml.slide+xml"/>
  <Override PartName="/ppt/slides/slide1004.xml" ContentType="application/vnd.openxmlformats-officedocument.presentationml.slide+xml"/>
  <Override PartName="/ppt/slides/slide1005.xml" ContentType="application/vnd.openxmlformats-officedocument.presentationml.slide+xml"/>
  <Override PartName="/ppt/slides/slide1006.xml" ContentType="application/vnd.openxmlformats-officedocument.presentationml.slide+xml"/>
  <Override PartName="/ppt/slides/slide1007.xml" ContentType="application/vnd.openxmlformats-officedocument.presentationml.slide+xml"/>
  <Override PartName="/ppt/slides/slide1008.xml" ContentType="application/vnd.openxmlformats-officedocument.presentationml.slide+xml"/>
  <Override PartName="/ppt/slides/slide1009.xml" ContentType="application/vnd.openxmlformats-officedocument.presentationml.slide+xml"/>
  <Override PartName="/ppt/slides/slide1010.xml" ContentType="application/vnd.openxmlformats-officedocument.presentationml.slide+xml"/>
  <Override PartName="/ppt/slides/slide1011.xml" ContentType="application/vnd.openxmlformats-officedocument.presentationml.slide+xml"/>
  <Override PartName="/ppt/slides/slide10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68" r:id="rId2"/>
    <p:sldId id="267" r:id="rId3"/>
    <p:sldId id="784" r:id="rId4"/>
    <p:sldId id="266" r:id="rId5"/>
    <p:sldId id="257" r:id="rId6"/>
    <p:sldId id="259" r:id="rId7"/>
    <p:sldId id="258" r:id="rId8"/>
    <p:sldId id="278" r:id="rId9"/>
    <p:sldId id="1191" r:id="rId10"/>
    <p:sldId id="276" r:id="rId11"/>
    <p:sldId id="279" r:id="rId12"/>
    <p:sldId id="265" r:id="rId13"/>
    <p:sldId id="260" r:id="rId14"/>
    <p:sldId id="261" r:id="rId15"/>
    <p:sldId id="262" r:id="rId16"/>
    <p:sldId id="263" r:id="rId17"/>
    <p:sldId id="282" r:id="rId18"/>
    <p:sldId id="283" r:id="rId19"/>
    <p:sldId id="284" r:id="rId20"/>
    <p:sldId id="285" r:id="rId21"/>
    <p:sldId id="286" r:id="rId22"/>
    <p:sldId id="762" r:id="rId23"/>
    <p:sldId id="264" r:id="rId24"/>
    <p:sldId id="269" r:id="rId25"/>
    <p:sldId id="272" r:id="rId26"/>
    <p:sldId id="297" r:id="rId27"/>
    <p:sldId id="298" r:id="rId28"/>
    <p:sldId id="303" r:id="rId29"/>
    <p:sldId id="304" r:id="rId30"/>
    <p:sldId id="305" r:id="rId31"/>
    <p:sldId id="306" r:id="rId32"/>
    <p:sldId id="307" r:id="rId33"/>
    <p:sldId id="308" r:id="rId34"/>
    <p:sldId id="327" r:id="rId35"/>
    <p:sldId id="328" r:id="rId36"/>
    <p:sldId id="329" r:id="rId37"/>
    <p:sldId id="330" r:id="rId38"/>
    <p:sldId id="309" r:id="rId39"/>
    <p:sldId id="331" r:id="rId40"/>
    <p:sldId id="334" r:id="rId41"/>
    <p:sldId id="335" r:id="rId42"/>
    <p:sldId id="336" r:id="rId43"/>
    <p:sldId id="337" r:id="rId44"/>
    <p:sldId id="338" r:id="rId45"/>
    <p:sldId id="339" r:id="rId46"/>
    <p:sldId id="340" r:id="rId47"/>
    <p:sldId id="341" r:id="rId48"/>
    <p:sldId id="311" r:id="rId49"/>
    <p:sldId id="312" r:id="rId50"/>
    <p:sldId id="475" r:id="rId51"/>
    <p:sldId id="476" r:id="rId52"/>
    <p:sldId id="346" r:id="rId53"/>
    <p:sldId id="347" r:id="rId54"/>
    <p:sldId id="348" r:id="rId55"/>
    <p:sldId id="315" r:id="rId56"/>
    <p:sldId id="316" r:id="rId57"/>
    <p:sldId id="317" r:id="rId58"/>
    <p:sldId id="477" r:id="rId59"/>
    <p:sldId id="478" r:id="rId60"/>
    <p:sldId id="344" r:id="rId61"/>
    <p:sldId id="345" r:id="rId62"/>
    <p:sldId id="349" r:id="rId63"/>
    <p:sldId id="350" r:id="rId64"/>
    <p:sldId id="351" r:id="rId65"/>
    <p:sldId id="540" r:id="rId66"/>
    <p:sldId id="541" r:id="rId67"/>
    <p:sldId id="319" r:id="rId68"/>
    <p:sldId id="480" r:id="rId69"/>
    <p:sldId id="481" r:id="rId70"/>
    <p:sldId id="482" r:id="rId71"/>
    <p:sldId id="483" r:id="rId72"/>
    <p:sldId id="484" r:id="rId73"/>
    <p:sldId id="485" r:id="rId74"/>
    <p:sldId id="486" r:id="rId75"/>
    <p:sldId id="487" r:id="rId76"/>
    <p:sldId id="488" r:id="rId77"/>
    <p:sldId id="320" r:id="rId78"/>
    <p:sldId id="321" r:id="rId79"/>
    <p:sldId id="542" r:id="rId80"/>
    <p:sldId id="1419" r:id="rId81"/>
    <p:sldId id="543" r:id="rId82"/>
    <p:sldId id="323" r:id="rId83"/>
    <p:sldId id="381" r:id="rId84"/>
    <p:sldId id="544" r:id="rId85"/>
    <p:sldId id="545" r:id="rId86"/>
    <p:sldId id="546" r:id="rId87"/>
    <p:sldId id="547" r:id="rId88"/>
    <p:sldId id="548" r:id="rId89"/>
    <p:sldId id="549" r:id="rId90"/>
    <p:sldId id="550" r:id="rId91"/>
    <p:sldId id="551" r:id="rId92"/>
    <p:sldId id="552" r:id="rId93"/>
    <p:sldId id="554" r:id="rId94"/>
    <p:sldId id="352" r:id="rId95"/>
    <p:sldId id="354" r:id="rId96"/>
    <p:sldId id="469" r:id="rId97"/>
    <p:sldId id="470" r:id="rId98"/>
    <p:sldId id="383" r:id="rId99"/>
    <p:sldId id="382" r:id="rId100"/>
    <p:sldId id="489" r:id="rId101"/>
    <p:sldId id="490" r:id="rId102"/>
    <p:sldId id="491" r:id="rId103"/>
    <p:sldId id="497" r:id="rId104"/>
    <p:sldId id="498" r:id="rId105"/>
    <p:sldId id="785" r:id="rId106"/>
    <p:sldId id="786" r:id="rId107"/>
    <p:sldId id="787" r:id="rId108"/>
    <p:sldId id="788" r:id="rId109"/>
    <p:sldId id="789" r:id="rId110"/>
    <p:sldId id="1616" r:id="rId111"/>
    <p:sldId id="1617" r:id="rId112"/>
    <p:sldId id="1619" r:id="rId113"/>
    <p:sldId id="1620" r:id="rId114"/>
    <p:sldId id="1621" r:id="rId115"/>
    <p:sldId id="1618" r:id="rId116"/>
    <p:sldId id="384" r:id="rId117"/>
    <p:sldId id="385" r:id="rId118"/>
    <p:sldId id="499" r:id="rId119"/>
    <p:sldId id="500" r:id="rId120"/>
    <p:sldId id="501" r:id="rId121"/>
    <p:sldId id="420" r:id="rId122"/>
    <p:sldId id="506" r:id="rId123"/>
    <p:sldId id="421" r:id="rId124"/>
    <p:sldId id="502" r:id="rId125"/>
    <p:sldId id="503" r:id="rId126"/>
    <p:sldId id="1089" r:id="rId127"/>
    <p:sldId id="1090" r:id="rId128"/>
    <p:sldId id="1093" r:id="rId129"/>
    <p:sldId id="1094" r:id="rId130"/>
    <p:sldId id="1095" r:id="rId131"/>
    <p:sldId id="1096" r:id="rId132"/>
    <p:sldId id="1097" r:id="rId133"/>
    <p:sldId id="1492" r:id="rId134"/>
    <p:sldId id="1493" r:id="rId135"/>
    <p:sldId id="1494" r:id="rId136"/>
    <p:sldId id="1495" r:id="rId137"/>
    <p:sldId id="1496" r:id="rId138"/>
    <p:sldId id="386" r:id="rId139"/>
    <p:sldId id="387" r:id="rId140"/>
    <p:sldId id="492" r:id="rId141"/>
    <p:sldId id="493" r:id="rId142"/>
    <p:sldId id="494" r:id="rId143"/>
    <p:sldId id="404" r:id="rId144"/>
    <p:sldId id="405" r:id="rId145"/>
    <p:sldId id="507" r:id="rId146"/>
    <p:sldId id="508" r:id="rId147"/>
    <p:sldId id="406" r:id="rId148"/>
    <p:sldId id="407" r:id="rId149"/>
    <p:sldId id="509" r:id="rId150"/>
    <p:sldId id="510" r:id="rId151"/>
    <p:sldId id="1569" r:id="rId152"/>
    <p:sldId id="1578" r:id="rId153"/>
    <p:sldId id="1570" r:id="rId154"/>
    <p:sldId id="1572" r:id="rId155"/>
    <p:sldId id="1573" r:id="rId156"/>
    <p:sldId id="1574" r:id="rId157"/>
    <p:sldId id="1575" r:id="rId158"/>
    <p:sldId id="1576" r:id="rId159"/>
    <p:sldId id="1577" r:id="rId160"/>
    <p:sldId id="1571" r:id="rId161"/>
    <p:sldId id="388" r:id="rId162"/>
    <p:sldId id="389" r:id="rId163"/>
    <p:sldId id="522" r:id="rId164"/>
    <p:sldId id="518" r:id="rId165"/>
    <p:sldId id="519" r:id="rId166"/>
    <p:sldId id="520" r:id="rId167"/>
    <p:sldId id="410" r:id="rId168"/>
    <p:sldId id="411" r:id="rId169"/>
    <p:sldId id="523" r:id="rId170"/>
    <p:sldId id="524" r:id="rId171"/>
    <p:sldId id="525" r:id="rId172"/>
    <p:sldId id="526" r:id="rId173"/>
    <p:sldId id="527" r:id="rId174"/>
    <p:sldId id="528" r:id="rId175"/>
    <p:sldId id="529" r:id="rId176"/>
    <p:sldId id="412" r:id="rId177"/>
    <p:sldId id="413" r:id="rId178"/>
    <p:sldId id="530" r:id="rId179"/>
    <p:sldId id="531" r:id="rId180"/>
    <p:sldId id="532" r:id="rId181"/>
    <p:sldId id="414" r:id="rId182"/>
    <p:sldId id="415" r:id="rId183"/>
    <p:sldId id="533" r:id="rId184"/>
    <p:sldId id="534" r:id="rId185"/>
    <p:sldId id="535" r:id="rId186"/>
    <p:sldId id="536" r:id="rId187"/>
    <p:sldId id="416" r:id="rId188"/>
    <p:sldId id="417" r:id="rId189"/>
    <p:sldId id="555" r:id="rId190"/>
    <p:sldId id="556" r:id="rId191"/>
    <p:sldId id="557" r:id="rId192"/>
    <p:sldId id="558" r:id="rId193"/>
    <p:sldId id="559" r:id="rId194"/>
    <p:sldId id="560" r:id="rId195"/>
    <p:sldId id="561" r:id="rId196"/>
    <p:sldId id="562" r:id="rId197"/>
    <p:sldId id="563" r:id="rId198"/>
    <p:sldId id="565" r:id="rId199"/>
    <p:sldId id="566" r:id="rId200"/>
    <p:sldId id="567" r:id="rId201"/>
    <p:sldId id="568" r:id="rId202"/>
    <p:sldId id="569" r:id="rId203"/>
    <p:sldId id="390" r:id="rId204"/>
    <p:sldId id="391" r:id="rId205"/>
    <p:sldId id="570" r:id="rId206"/>
    <p:sldId id="571" r:id="rId207"/>
    <p:sldId id="418" r:id="rId208"/>
    <p:sldId id="419" r:id="rId209"/>
    <p:sldId id="572" r:id="rId210"/>
    <p:sldId id="573" r:id="rId211"/>
    <p:sldId id="574" r:id="rId212"/>
    <p:sldId id="575" r:id="rId213"/>
    <p:sldId id="576" r:id="rId214"/>
    <p:sldId id="394" r:id="rId215"/>
    <p:sldId id="395" r:id="rId216"/>
    <p:sldId id="581" r:id="rId217"/>
    <p:sldId id="582" r:id="rId218"/>
    <p:sldId id="583" r:id="rId219"/>
    <p:sldId id="584" r:id="rId220"/>
    <p:sldId id="585" r:id="rId221"/>
    <p:sldId id="495" r:id="rId222"/>
    <p:sldId id="496" r:id="rId223"/>
    <p:sldId id="1192" r:id="rId224"/>
    <p:sldId id="1193" r:id="rId225"/>
    <p:sldId id="1194" r:id="rId226"/>
    <p:sldId id="1195" r:id="rId227"/>
    <p:sldId id="1196" r:id="rId228"/>
    <p:sldId id="1197" r:id="rId229"/>
    <p:sldId id="1198" r:id="rId230"/>
    <p:sldId id="1199" r:id="rId231"/>
    <p:sldId id="1200" r:id="rId232"/>
    <p:sldId id="400" r:id="rId233"/>
    <p:sldId id="599" r:id="rId234"/>
    <p:sldId id="766" r:id="rId235"/>
    <p:sldId id="767" r:id="rId236"/>
    <p:sldId id="768" r:id="rId237"/>
    <p:sldId id="769" r:id="rId238"/>
    <p:sldId id="770" r:id="rId239"/>
    <p:sldId id="771" r:id="rId240"/>
    <p:sldId id="772" r:id="rId241"/>
    <p:sldId id="773" r:id="rId242"/>
    <p:sldId id="1257" r:id="rId243"/>
    <p:sldId id="1258" r:id="rId244"/>
    <p:sldId id="1261" r:id="rId245"/>
    <p:sldId id="1262" r:id="rId246"/>
    <p:sldId id="1263" r:id="rId247"/>
    <p:sldId id="1264" r:id="rId248"/>
    <p:sldId id="1266" r:id="rId249"/>
    <p:sldId id="402" r:id="rId250"/>
    <p:sldId id="403" r:id="rId251"/>
    <p:sldId id="604" r:id="rId252"/>
    <p:sldId id="605" r:id="rId253"/>
    <p:sldId id="606" r:id="rId254"/>
    <p:sldId id="1362" r:id="rId255"/>
    <p:sldId id="1363" r:id="rId256"/>
    <p:sldId id="1365" r:id="rId257"/>
    <p:sldId id="1366" r:id="rId258"/>
    <p:sldId id="1367" r:id="rId259"/>
    <p:sldId id="1364" r:id="rId260"/>
    <p:sldId id="424" r:id="rId261"/>
    <p:sldId id="425" r:id="rId262"/>
    <p:sldId id="614" r:id="rId263"/>
    <p:sldId id="615" r:id="rId264"/>
    <p:sldId id="616" r:id="rId265"/>
    <p:sldId id="617" r:id="rId266"/>
    <p:sldId id="618" r:id="rId267"/>
    <p:sldId id="619" r:id="rId268"/>
    <p:sldId id="426" r:id="rId269"/>
    <p:sldId id="427" r:id="rId270"/>
    <p:sldId id="620" r:id="rId271"/>
    <p:sldId id="621" r:id="rId272"/>
    <p:sldId id="622" r:id="rId273"/>
    <p:sldId id="623" r:id="rId274"/>
    <p:sldId id="624" r:id="rId275"/>
    <p:sldId id="1622" r:id="rId276"/>
    <p:sldId id="1623" r:id="rId277"/>
    <p:sldId id="1624" r:id="rId278"/>
    <p:sldId id="1625" r:id="rId279"/>
    <p:sldId id="1626" r:id="rId280"/>
    <p:sldId id="1627" r:id="rId281"/>
    <p:sldId id="1628" r:id="rId282"/>
    <p:sldId id="1629" r:id="rId283"/>
    <p:sldId id="1630" r:id="rId284"/>
    <p:sldId id="430" r:id="rId285"/>
    <p:sldId id="431" r:id="rId286"/>
    <p:sldId id="790" r:id="rId287"/>
    <p:sldId id="791" r:id="rId288"/>
    <p:sldId id="792" r:id="rId289"/>
    <p:sldId id="793" r:id="rId290"/>
    <p:sldId id="794" r:id="rId291"/>
    <p:sldId id="795" r:id="rId292"/>
    <p:sldId id="796" r:id="rId293"/>
    <p:sldId id="797" r:id="rId294"/>
    <p:sldId id="798" r:id="rId295"/>
    <p:sldId id="432" r:id="rId296"/>
    <p:sldId id="433" r:id="rId297"/>
    <p:sldId id="799" r:id="rId298"/>
    <p:sldId id="800" r:id="rId299"/>
    <p:sldId id="801" r:id="rId300"/>
    <p:sldId id="802" r:id="rId301"/>
    <p:sldId id="803" r:id="rId302"/>
    <p:sldId id="804" r:id="rId303"/>
    <p:sldId id="805" r:id="rId304"/>
    <p:sldId id="806" r:id="rId305"/>
    <p:sldId id="807" r:id="rId306"/>
    <p:sldId id="808" r:id="rId307"/>
    <p:sldId id="809" r:id="rId308"/>
    <p:sldId id="810" r:id="rId309"/>
    <p:sldId id="811" r:id="rId310"/>
    <p:sldId id="812" r:id="rId311"/>
    <p:sldId id="434" r:id="rId312"/>
    <p:sldId id="435" r:id="rId313"/>
    <p:sldId id="625" r:id="rId314"/>
    <p:sldId id="626" r:id="rId315"/>
    <p:sldId id="627" r:id="rId316"/>
    <p:sldId id="628" r:id="rId317"/>
    <p:sldId id="629" r:id="rId318"/>
    <p:sldId id="630" r:id="rId319"/>
    <p:sldId id="631" r:id="rId320"/>
    <p:sldId id="632" r:id="rId321"/>
    <p:sldId id="633" r:id="rId322"/>
    <p:sldId id="634" r:id="rId323"/>
    <p:sldId id="635" r:id="rId324"/>
    <p:sldId id="637" r:id="rId325"/>
    <p:sldId id="638" r:id="rId326"/>
    <p:sldId id="639" r:id="rId327"/>
    <p:sldId id="1631" r:id="rId328"/>
    <p:sldId id="1632" r:id="rId329"/>
    <p:sldId id="1637" r:id="rId330"/>
    <p:sldId id="1638" r:id="rId331"/>
    <p:sldId id="1639" r:id="rId332"/>
    <p:sldId id="1640" r:id="rId333"/>
    <p:sldId id="1641" r:id="rId334"/>
    <p:sldId id="1633" r:id="rId335"/>
    <p:sldId id="1634" r:id="rId336"/>
    <p:sldId id="1635" r:id="rId337"/>
    <p:sldId id="1636" r:id="rId338"/>
    <p:sldId id="436" r:id="rId339"/>
    <p:sldId id="822" r:id="rId340"/>
    <p:sldId id="437" r:id="rId341"/>
    <p:sldId id="813" r:id="rId342"/>
    <p:sldId id="814" r:id="rId343"/>
    <p:sldId id="815" r:id="rId344"/>
    <p:sldId id="816" r:id="rId345"/>
    <p:sldId id="817" r:id="rId346"/>
    <p:sldId id="438" r:id="rId347"/>
    <p:sldId id="439" r:id="rId348"/>
    <p:sldId id="640" r:id="rId349"/>
    <p:sldId id="641" r:id="rId350"/>
    <p:sldId id="642" r:id="rId351"/>
    <p:sldId id="643" r:id="rId352"/>
    <p:sldId id="644" r:id="rId353"/>
    <p:sldId id="1460" r:id="rId354"/>
    <p:sldId id="1461" r:id="rId355"/>
    <p:sldId id="1467" r:id="rId356"/>
    <p:sldId id="1468" r:id="rId357"/>
    <p:sldId id="1469" r:id="rId358"/>
    <p:sldId id="1470" r:id="rId359"/>
    <p:sldId id="1471" r:id="rId360"/>
    <p:sldId id="1472" r:id="rId361"/>
    <p:sldId id="1473" r:id="rId362"/>
    <p:sldId id="1474" r:id="rId363"/>
    <p:sldId id="1466" r:id="rId364"/>
    <p:sldId id="1098" r:id="rId365"/>
    <p:sldId id="1099" r:id="rId366"/>
    <p:sldId id="1100" r:id="rId367"/>
    <p:sldId id="1101" r:id="rId368"/>
    <p:sldId id="1102" r:id="rId369"/>
    <p:sldId id="1103" r:id="rId370"/>
    <p:sldId id="442" r:id="rId371"/>
    <p:sldId id="443" r:id="rId372"/>
    <p:sldId id="833" r:id="rId373"/>
    <p:sldId id="834" r:id="rId374"/>
    <p:sldId id="835" r:id="rId375"/>
    <p:sldId id="836" r:id="rId376"/>
    <p:sldId id="837" r:id="rId377"/>
    <p:sldId id="444" r:id="rId378"/>
    <p:sldId id="445" r:id="rId379"/>
    <p:sldId id="645" r:id="rId380"/>
    <p:sldId id="646" r:id="rId381"/>
    <p:sldId id="1071" r:id="rId382"/>
    <p:sldId id="1072" r:id="rId383"/>
    <p:sldId id="1074" r:id="rId384"/>
    <p:sldId id="1075" r:id="rId385"/>
    <p:sldId id="1267" r:id="rId386"/>
    <p:sldId id="1268" r:id="rId387"/>
    <p:sldId id="1269" r:id="rId388"/>
    <p:sldId id="1270" r:id="rId389"/>
    <p:sldId id="1271" r:id="rId390"/>
    <p:sldId id="1272" r:id="rId391"/>
    <p:sldId id="1275" r:id="rId392"/>
    <p:sldId id="446" r:id="rId393"/>
    <p:sldId id="447" r:id="rId394"/>
    <p:sldId id="838" r:id="rId395"/>
    <p:sldId id="839" r:id="rId396"/>
    <p:sldId id="840" r:id="rId397"/>
    <p:sldId id="841" r:id="rId398"/>
    <p:sldId id="842" r:id="rId399"/>
    <p:sldId id="843" r:id="rId400"/>
    <p:sldId id="844" r:id="rId401"/>
    <p:sldId id="845" r:id="rId402"/>
    <p:sldId id="846" r:id="rId403"/>
    <p:sldId id="847" r:id="rId404"/>
    <p:sldId id="848" r:id="rId405"/>
    <p:sldId id="849" r:id="rId406"/>
    <p:sldId id="1642" r:id="rId407"/>
    <p:sldId id="1643" r:id="rId408"/>
    <p:sldId id="1644" r:id="rId409"/>
    <p:sldId id="1645" r:id="rId410"/>
    <p:sldId id="1646" r:id="rId411"/>
    <p:sldId id="1647" r:id="rId412"/>
    <p:sldId id="1648" r:id="rId413"/>
    <p:sldId id="1649" r:id="rId414"/>
    <p:sldId id="1650" r:id="rId415"/>
    <p:sldId id="1651" r:id="rId416"/>
    <p:sldId id="1652" r:id="rId417"/>
    <p:sldId id="1239" r:id="rId418"/>
    <p:sldId id="1240" r:id="rId419"/>
    <p:sldId id="1241" r:id="rId420"/>
    <p:sldId id="1242" r:id="rId421"/>
    <p:sldId id="1243" r:id="rId422"/>
    <p:sldId id="1244" r:id="rId423"/>
    <p:sldId id="1245" r:id="rId424"/>
    <p:sldId id="1497" r:id="rId425"/>
    <p:sldId id="1498" r:id="rId426"/>
    <p:sldId id="1499" r:id="rId427"/>
    <p:sldId id="1500" r:id="rId428"/>
    <p:sldId id="1501" r:id="rId429"/>
    <p:sldId id="450" r:id="rId430"/>
    <p:sldId id="451" r:id="rId431"/>
    <p:sldId id="850" r:id="rId432"/>
    <p:sldId id="1401" r:id="rId433"/>
    <p:sldId id="1402" r:id="rId434"/>
    <p:sldId id="1403" r:id="rId435"/>
    <p:sldId id="1404" r:id="rId436"/>
    <p:sldId id="1405" r:id="rId437"/>
    <p:sldId id="1406" r:id="rId438"/>
    <p:sldId id="1407" r:id="rId439"/>
    <p:sldId id="1408" r:id="rId440"/>
    <p:sldId id="1409" r:id="rId441"/>
    <p:sldId id="1410" r:id="rId442"/>
    <p:sldId id="1411" r:id="rId443"/>
    <p:sldId id="1412" r:id="rId444"/>
    <p:sldId id="1413" r:id="rId445"/>
    <p:sldId id="1104" r:id="rId446"/>
    <p:sldId id="1105" r:id="rId447"/>
    <p:sldId id="1203" r:id="rId448"/>
    <p:sldId id="1204" r:id="rId449"/>
    <p:sldId id="1205" r:id="rId450"/>
    <p:sldId id="1206" r:id="rId451"/>
    <p:sldId id="1207" r:id="rId452"/>
    <p:sldId id="1208" r:id="rId453"/>
    <p:sldId id="454" r:id="rId454"/>
    <p:sldId id="852" r:id="rId455"/>
    <p:sldId id="455" r:id="rId456"/>
    <p:sldId id="851" r:id="rId457"/>
    <p:sldId id="456" r:id="rId458"/>
    <p:sldId id="457" r:id="rId459"/>
    <p:sldId id="853" r:id="rId460"/>
    <p:sldId id="854" r:id="rId461"/>
    <p:sldId id="855" r:id="rId462"/>
    <p:sldId id="856" r:id="rId463"/>
    <p:sldId id="857" r:id="rId464"/>
    <p:sldId id="858" r:id="rId465"/>
    <p:sldId id="460" r:id="rId466"/>
    <p:sldId id="867" r:id="rId467"/>
    <p:sldId id="461" r:id="rId468"/>
    <p:sldId id="859" r:id="rId469"/>
    <p:sldId id="860" r:id="rId470"/>
    <p:sldId id="861" r:id="rId471"/>
    <p:sldId id="862" r:id="rId472"/>
    <p:sldId id="863" r:id="rId473"/>
    <p:sldId id="1350" r:id="rId474"/>
    <p:sldId id="1351" r:id="rId475"/>
    <p:sldId id="1355" r:id="rId476"/>
    <p:sldId id="1356" r:id="rId477"/>
    <p:sldId id="1357" r:id="rId478"/>
    <p:sldId id="1358" r:id="rId479"/>
    <p:sldId id="1359" r:id="rId480"/>
    <p:sldId id="1360" r:id="rId481"/>
    <p:sldId id="1361" r:id="rId482"/>
    <p:sldId id="462" r:id="rId483"/>
    <p:sldId id="463" r:id="rId484"/>
    <p:sldId id="868" r:id="rId485"/>
    <p:sldId id="869" r:id="rId486"/>
    <p:sldId id="870" r:id="rId487"/>
    <p:sldId id="871" r:id="rId488"/>
    <p:sldId id="872" r:id="rId489"/>
    <p:sldId id="873" r:id="rId490"/>
    <p:sldId id="874" r:id="rId491"/>
    <p:sldId id="1502" r:id="rId492"/>
    <p:sldId id="1503" r:id="rId493"/>
    <p:sldId id="1528" r:id="rId494"/>
    <p:sldId id="1529" r:id="rId495"/>
    <p:sldId id="1530" r:id="rId496"/>
    <p:sldId id="1531" r:id="rId497"/>
    <p:sldId id="1532" r:id="rId498"/>
    <p:sldId id="1533" r:id="rId499"/>
    <p:sldId id="1534" r:id="rId500"/>
    <p:sldId id="1535" r:id="rId501"/>
    <p:sldId id="1536" r:id="rId502"/>
    <p:sldId id="464" r:id="rId503"/>
    <p:sldId id="465" r:id="rId504"/>
    <p:sldId id="647" r:id="rId505"/>
    <p:sldId id="648" r:id="rId506"/>
    <p:sldId id="649" r:id="rId507"/>
    <p:sldId id="875" r:id="rId508"/>
    <p:sldId id="876" r:id="rId509"/>
    <p:sldId id="650" r:id="rId510"/>
    <p:sldId id="1276" r:id="rId511"/>
    <p:sldId id="877" r:id="rId512"/>
    <p:sldId id="1106" r:id="rId513"/>
    <p:sldId id="1107" r:id="rId514"/>
    <p:sldId id="1209" r:id="rId515"/>
    <p:sldId id="1210" r:id="rId516"/>
    <p:sldId id="1211" r:id="rId517"/>
    <p:sldId id="1212" r:id="rId518"/>
    <p:sldId id="1213" r:id="rId519"/>
    <p:sldId id="1214" r:id="rId520"/>
    <p:sldId id="1215" r:id="rId521"/>
    <p:sldId id="1216" r:id="rId522"/>
    <p:sldId id="1217" r:id="rId523"/>
    <p:sldId id="1290" r:id="rId524"/>
    <p:sldId id="1291" r:id="rId525"/>
    <p:sldId id="1306" r:id="rId526"/>
    <p:sldId id="1307" r:id="rId527"/>
    <p:sldId id="1308" r:id="rId528"/>
    <p:sldId id="1309" r:id="rId529"/>
    <p:sldId id="1310" r:id="rId530"/>
    <p:sldId id="1311" r:id="rId531"/>
    <p:sldId id="1312" r:id="rId532"/>
    <p:sldId id="1313" r:id="rId533"/>
    <p:sldId id="1314" r:id="rId534"/>
    <p:sldId id="1315" r:id="rId535"/>
    <p:sldId id="1316" r:id="rId536"/>
    <p:sldId id="1317" r:id="rId537"/>
    <p:sldId id="1318" r:id="rId538"/>
    <p:sldId id="1319" r:id="rId539"/>
    <p:sldId id="652" r:id="rId540"/>
    <p:sldId id="653" r:id="rId541"/>
    <p:sldId id="878" r:id="rId542"/>
    <p:sldId id="879" r:id="rId543"/>
    <p:sldId id="880" r:id="rId544"/>
    <p:sldId id="881" r:id="rId545"/>
    <p:sldId id="882" r:id="rId546"/>
    <p:sldId id="883" r:id="rId547"/>
    <p:sldId id="884" r:id="rId548"/>
    <p:sldId id="885" r:id="rId549"/>
    <p:sldId id="886" r:id="rId550"/>
    <p:sldId id="887" r:id="rId551"/>
    <p:sldId id="888" r:id="rId552"/>
    <p:sldId id="889" r:id="rId553"/>
    <p:sldId id="890" r:id="rId554"/>
    <p:sldId id="891" r:id="rId555"/>
    <p:sldId id="892" r:id="rId556"/>
    <p:sldId id="893" r:id="rId557"/>
    <p:sldId id="894" r:id="rId558"/>
    <p:sldId id="654" r:id="rId559"/>
    <p:sldId id="655" r:id="rId560"/>
    <p:sldId id="895" r:id="rId561"/>
    <p:sldId id="896" r:id="rId562"/>
    <p:sldId id="897" r:id="rId563"/>
    <p:sldId id="898" r:id="rId564"/>
    <p:sldId id="899" r:id="rId565"/>
    <p:sldId id="900" r:id="rId566"/>
    <p:sldId id="901" r:id="rId567"/>
    <p:sldId id="902" r:id="rId568"/>
    <p:sldId id="903" r:id="rId569"/>
    <p:sldId id="904" r:id="rId570"/>
    <p:sldId id="1368" r:id="rId571"/>
    <p:sldId id="1369" r:id="rId572"/>
    <p:sldId id="1370" r:id="rId573"/>
    <p:sldId id="1372" r:id="rId574"/>
    <p:sldId id="1373" r:id="rId575"/>
    <p:sldId id="1374" r:id="rId576"/>
    <p:sldId id="1375" r:id="rId577"/>
    <p:sldId id="1376" r:id="rId578"/>
    <p:sldId id="1377" r:id="rId579"/>
    <p:sldId id="1378" r:id="rId580"/>
    <p:sldId id="656" r:id="rId581"/>
    <p:sldId id="657" r:id="rId582"/>
    <p:sldId id="905" r:id="rId583"/>
    <p:sldId id="906" r:id="rId584"/>
    <p:sldId id="907" r:id="rId585"/>
    <p:sldId id="908" r:id="rId586"/>
    <p:sldId id="909" r:id="rId587"/>
    <p:sldId id="910" r:id="rId588"/>
    <p:sldId id="1420" r:id="rId589"/>
    <p:sldId id="1421" r:id="rId590"/>
    <p:sldId id="1423" r:id="rId591"/>
    <p:sldId id="1424" r:id="rId592"/>
    <p:sldId id="658" r:id="rId593"/>
    <p:sldId id="659" r:id="rId594"/>
    <p:sldId id="911" r:id="rId595"/>
    <p:sldId id="912" r:id="rId596"/>
    <p:sldId id="913" r:id="rId597"/>
    <p:sldId id="1669" r:id="rId598"/>
    <p:sldId id="1672" r:id="rId599"/>
    <p:sldId id="1673" r:id="rId600"/>
    <p:sldId id="1674" r:id="rId601"/>
    <p:sldId id="1675" r:id="rId602"/>
    <p:sldId id="1676" r:id="rId603"/>
    <p:sldId id="1677" r:id="rId604"/>
    <p:sldId id="1678" r:id="rId605"/>
    <p:sldId id="1679" r:id="rId606"/>
    <p:sldId id="660" r:id="rId607"/>
    <p:sldId id="661" r:id="rId608"/>
    <p:sldId id="914" r:id="rId609"/>
    <p:sldId id="915" r:id="rId610"/>
    <p:sldId id="916" r:id="rId611"/>
    <p:sldId id="1579" r:id="rId612"/>
    <p:sldId id="1585" r:id="rId613"/>
    <p:sldId id="1586" r:id="rId614"/>
    <p:sldId id="1587" r:id="rId615"/>
    <p:sldId id="1588" r:id="rId616"/>
    <p:sldId id="1589" r:id="rId617"/>
    <p:sldId id="1590" r:id="rId618"/>
    <p:sldId id="1582" r:id="rId619"/>
    <p:sldId id="1583" r:id="rId620"/>
    <p:sldId id="662" r:id="rId621"/>
    <p:sldId id="663" r:id="rId622"/>
    <p:sldId id="917" r:id="rId623"/>
    <p:sldId id="918" r:id="rId624"/>
    <p:sldId id="919" r:id="rId625"/>
    <p:sldId id="920" r:id="rId626"/>
    <p:sldId id="921" r:id="rId627"/>
    <p:sldId id="922" r:id="rId628"/>
    <p:sldId id="923" r:id="rId629"/>
    <p:sldId id="1653" r:id="rId630"/>
    <p:sldId id="1654" r:id="rId631"/>
    <p:sldId id="1655" r:id="rId632"/>
    <p:sldId id="1656" r:id="rId633"/>
    <p:sldId id="1657" r:id="rId634"/>
    <p:sldId id="1658" r:id="rId635"/>
    <p:sldId id="1659" r:id="rId636"/>
    <p:sldId id="1660" r:id="rId637"/>
    <p:sldId id="1661" r:id="rId638"/>
    <p:sldId id="1662" r:id="rId639"/>
    <p:sldId id="1663" r:id="rId640"/>
    <p:sldId id="1201" r:id="rId641"/>
    <p:sldId id="1202" r:id="rId642"/>
    <p:sldId id="1222" r:id="rId643"/>
    <p:sldId id="1223" r:id="rId644"/>
    <p:sldId id="1225" r:id="rId645"/>
    <p:sldId id="1277" r:id="rId646"/>
    <p:sldId id="1283" r:id="rId647"/>
    <p:sldId id="1284" r:id="rId648"/>
    <p:sldId id="1289" r:id="rId649"/>
    <p:sldId id="1379" r:id="rId650"/>
    <p:sldId id="1380" r:id="rId651"/>
    <p:sldId id="1384" r:id="rId652"/>
    <p:sldId id="1385" r:id="rId653"/>
    <p:sldId id="1386" r:id="rId654"/>
    <p:sldId id="1387" r:id="rId655"/>
    <p:sldId id="1388" r:id="rId656"/>
    <p:sldId id="1389" r:id="rId657"/>
    <p:sldId id="1390" r:id="rId658"/>
    <p:sldId id="666" r:id="rId659"/>
    <p:sldId id="667" r:id="rId660"/>
    <p:sldId id="924" r:id="rId661"/>
    <p:sldId id="925" r:id="rId662"/>
    <p:sldId id="926" r:id="rId663"/>
    <p:sldId id="927" r:id="rId664"/>
    <p:sldId id="1438" r:id="rId665"/>
    <p:sldId id="1439" r:id="rId666"/>
    <p:sldId id="1443" r:id="rId667"/>
    <p:sldId id="1444" r:id="rId668"/>
    <p:sldId id="668" r:id="rId669"/>
    <p:sldId id="669" r:id="rId670"/>
    <p:sldId id="928" r:id="rId671"/>
    <p:sldId id="929" r:id="rId672"/>
    <p:sldId id="930" r:id="rId673"/>
    <p:sldId id="1664" r:id="rId674"/>
    <p:sldId id="1665" r:id="rId675"/>
    <p:sldId id="1666" r:id="rId676"/>
    <p:sldId id="1667" r:id="rId677"/>
    <p:sldId id="1668" r:id="rId678"/>
    <p:sldId id="670" r:id="rId679"/>
    <p:sldId id="671" r:id="rId680"/>
    <p:sldId id="931" r:id="rId681"/>
    <p:sldId id="932" r:id="rId682"/>
    <p:sldId id="933" r:id="rId683"/>
    <p:sldId id="934" r:id="rId684"/>
    <p:sldId id="935" r:id="rId685"/>
    <p:sldId id="936" r:id="rId686"/>
    <p:sldId id="942" r:id="rId687"/>
    <p:sldId id="943" r:id="rId688"/>
    <p:sldId id="944" r:id="rId689"/>
    <p:sldId id="945" r:id="rId690"/>
    <p:sldId id="674" r:id="rId691"/>
    <p:sldId id="946" r:id="rId692"/>
    <p:sldId id="947" r:id="rId693"/>
    <p:sldId id="948" r:id="rId694"/>
    <p:sldId id="949" r:id="rId695"/>
    <p:sldId id="1320" r:id="rId696"/>
    <p:sldId id="1321" r:id="rId697"/>
    <p:sldId id="1322" r:id="rId698"/>
    <p:sldId id="1323" r:id="rId699"/>
    <p:sldId id="1324" r:id="rId700"/>
    <p:sldId id="1537" r:id="rId701"/>
    <p:sldId id="1538" r:id="rId702"/>
    <p:sldId id="1539" r:id="rId703"/>
    <p:sldId id="1540" r:id="rId704"/>
    <p:sldId id="1541" r:id="rId705"/>
    <p:sldId id="1542" r:id="rId706"/>
    <p:sldId id="1543" r:id="rId707"/>
    <p:sldId id="1544" r:id="rId708"/>
    <p:sldId id="1545" r:id="rId709"/>
    <p:sldId id="1546" r:id="rId710"/>
    <p:sldId id="1248" r:id="rId711"/>
    <p:sldId id="1249" r:id="rId712"/>
    <p:sldId id="1253" r:id="rId713"/>
    <p:sldId id="1254" r:id="rId714"/>
    <p:sldId id="1255" r:id="rId715"/>
    <p:sldId id="1256" r:id="rId716"/>
    <p:sldId id="1252" r:id="rId717"/>
    <p:sldId id="678" r:id="rId718"/>
    <p:sldId id="679" r:id="rId719"/>
    <p:sldId id="1168" r:id="rId720"/>
    <p:sldId id="1169" r:id="rId721"/>
    <p:sldId id="1170" r:id="rId722"/>
    <p:sldId id="1414" r:id="rId723"/>
    <p:sldId id="1415" r:id="rId724"/>
    <p:sldId id="1416" r:id="rId725"/>
    <p:sldId id="1417" r:id="rId726"/>
    <p:sldId id="1418" r:id="rId727"/>
    <p:sldId id="680" r:id="rId728"/>
    <p:sldId id="681" r:id="rId729"/>
    <p:sldId id="950" r:id="rId730"/>
    <p:sldId id="951" r:id="rId731"/>
    <p:sldId id="952" r:id="rId732"/>
    <p:sldId id="682" r:id="rId733"/>
    <p:sldId id="683" r:id="rId734"/>
    <p:sldId id="953" r:id="rId735"/>
    <p:sldId id="954" r:id="rId736"/>
    <p:sldId id="955" r:id="rId737"/>
    <p:sldId id="956" r:id="rId738"/>
    <p:sldId id="684" r:id="rId739"/>
    <p:sldId id="685" r:id="rId740"/>
    <p:sldId id="957" r:id="rId741"/>
    <p:sldId id="958" r:id="rId742"/>
    <p:sldId id="959" r:id="rId743"/>
    <p:sldId id="1425" r:id="rId744"/>
    <p:sldId id="1426" r:id="rId745"/>
    <p:sldId id="1427" r:id="rId746"/>
    <p:sldId id="1428" r:id="rId747"/>
    <p:sldId id="1429" r:id="rId748"/>
    <p:sldId id="780" r:id="rId749"/>
    <p:sldId id="781" r:id="rId750"/>
    <p:sldId id="965" r:id="rId751"/>
    <p:sldId id="966" r:id="rId752"/>
    <p:sldId id="967" r:id="rId753"/>
    <p:sldId id="968" r:id="rId754"/>
    <p:sldId id="969" r:id="rId755"/>
    <p:sldId id="970" r:id="rId756"/>
    <p:sldId id="971" r:id="rId757"/>
    <p:sldId id="972" r:id="rId758"/>
    <p:sldId id="973" r:id="rId759"/>
    <p:sldId id="974" r:id="rId760"/>
    <p:sldId id="782" r:id="rId761"/>
    <p:sldId id="783" r:id="rId762"/>
    <p:sldId id="975" r:id="rId763"/>
    <p:sldId id="976" r:id="rId764"/>
    <p:sldId id="977" r:id="rId765"/>
    <p:sldId id="978" r:id="rId766"/>
    <p:sldId id="979" r:id="rId767"/>
    <p:sldId id="980" r:id="rId768"/>
    <p:sldId id="690" r:id="rId769"/>
    <p:sldId id="691" r:id="rId770"/>
    <p:sldId id="692" r:id="rId771"/>
    <p:sldId id="693" r:id="rId772"/>
    <p:sldId id="694" r:id="rId773"/>
    <p:sldId id="695" r:id="rId774"/>
    <p:sldId id="981" r:id="rId775"/>
    <p:sldId id="982" r:id="rId776"/>
    <p:sldId id="983" r:id="rId777"/>
    <p:sldId id="696" r:id="rId778"/>
    <p:sldId id="697" r:id="rId779"/>
    <p:sldId id="984" r:id="rId780"/>
    <p:sldId id="985" r:id="rId781"/>
    <p:sldId id="698" r:id="rId782"/>
    <p:sldId id="699" r:id="rId783"/>
    <p:sldId id="986" r:id="rId784"/>
    <p:sldId id="987" r:id="rId785"/>
    <p:sldId id="1445" r:id="rId786"/>
    <p:sldId id="1449" r:id="rId787"/>
    <p:sldId id="1450" r:id="rId788"/>
    <p:sldId id="1451" r:id="rId789"/>
    <p:sldId id="1452" r:id="rId790"/>
    <p:sldId id="1453" r:id="rId791"/>
    <p:sldId id="702" r:id="rId792"/>
    <p:sldId id="703" r:id="rId793"/>
    <p:sldId id="990" r:id="rId794"/>
    <p:sldId id="991" r:id="rId795"/>
    <p:sldId id="1117" r:id="rId796"/>
    <p:sldId id="1130" r:id="rId797"/>
    <p:sldId id="1233" r:id="rId798"/>
    <p:sldId id="1234" r:id="rId799"/>
    <p:sldId id="1118" r:id="rId800"/>
    <p:sldId id="1119" r:id="rId801"/>
    <p:sldId id="1235" r:id="rId802"/>
    <p:sldId id="1236" r:id="rId803"/>
    <p:sldId id="1120" r:id="rId804"/>
    <p:sldId id="1131" r:id="rId805"/>
    <p:sldId id="1237" r:id="rId806"/>
    <p:sldId id="1238" r:id="rId807"/>
    <p:sldId id="778" r:id="rId808"/>
    <p:sldId id="779" r:id="rId809"/>
    <p:sldId id="992" r:id="rId810"/>
    <p:sldId id="993" r:id="rId811"/>
    <p:sldId id="994" r:id="rId812"/>
    <p:sldId id="1326" r:id="rId813"/>
    <p:sldId id="1330" r:id="rId814"/>
    <p:sldId id="1336" r:id="rId815"/>
    <p:sldId id="1337" r:id="rId816"/>
    <p:sldId id="1600" r:id="rId817"/>
    <p:sldId id="1601" r:id="rId818"/>
    <p:sldId id="1602" r:id="rId819"/>
    <p:sldId id="1603" r:id="rId820"/>
    <p:sldId id="1604" r:id="rId821"/>
    <p:sldId id="1127" r:id="rId822"/>
    <p:sldId id="1129" r:id="rId823"/>
    <p:sldId id="1246" r:id="rId824"/>
    <p:sldId id="1247" r:id="rId825"/>
    <p:sldId id="706" r:id="rId826"/>
    <p:sldId id="707" r:id="rId827"/>
    <p:sldId id="995" r:id="rId828"/>
    <p:sldId id="996" r:id="rId829"/>
    <p:sldId id="997" r:id="rId830"/>
    <p:sldId id="1613" r:id="rId831"/>
    <p:sldId id="1614" r:id="rId832"/>
    <p:sldId id="1615" r:id="rId833"/>
    <p:sldId id="708" r:id="rId834"/>
    <p:sldId id="709" r:id="rId835"/>
    <p:sldId id="998" r:id="rId836"/>
    <p:sldId id="999" r:id="rId837"/>
    <p:sldId id="1000" r:id="rId838"/>
    <p:sldId id="710" r:id="rId839"/>
    <p:sldId id="711" r:id="rId840"/>
    <p:sldId id="1001" r:id="rId841"/>
    <p:sldId id="1002" r:id="rId842"/>
    <p:sldId id="712" r:id="rId843"/>
    <p:sldId id="713" r:id="rId844"/>
    <p:sldId id="1003" r:id="rId845"/>
    <p:sldId id="714" r:id="rId846"/>
    <p:sldId id="715" r:id="rId847"/>
    <p:sldId id="1004" r:id="rId848"/>
    <p:sldId id="1005" r:id="rId849"/>
    <p:sldId id="1591" r:id="rId850"/>
    <p:sldId id="1592" r:id="rId851"/>
    <p:sldId id="1597" r:id="rId852"/>
    <p:sldId id="1598" r:id="rId853"/>
    <p:sldId id="1599" r:id="rId854"/>
    <p:sldId id="718" r:id="rId855"/>
    <p:sldId id="719" r:id="rId856"/>
    <p:sldId id="1007" r:id="rId857"/>
    <p:sldId id="1008" r:id="rId858"/>
    <p:sldId id="1009" r:id="rId859"/>
    <p:sldId id="1454" r:id="rId860"/>
    <p:sldId id="1455" r:id="rId861"/>
    <p:sldId id="1458" r:id="rId862"/>
    <p:sldId id="1459" r:id="rId863"/>
    <p:sldId id="1457" r:id="rId864"/>
    <p:sldId id="720" r:id="rId865"/>
    <p:sldId id="721" r:id="rId866"/>
    <p:sldId id="1010" r:id="rId867"/>
    <p:sldId id="1011" r:id="rId868"/>
    <p:sldId id="1475" r:id="rId869"/>
    <p:sldId id="1476" r:id="rId870"/>
    <p:sldId id="1477" r:id="rId871"/>
    <p:sldId id="1478" r:id="rId872"/>
    <p:sldId id="724" r:id="rId873"/>
    <p:sldId id="725" r:id="rId874"/>
    <p:sldId id="1012" r:id="rId875"/>
    <p:sldId id="1013" r:id="rId876"/>
    <p:sldId id="1014" r:id="rId877"/>
    <p:sldId id="1338" r:id="rId878"/>
    <p:sldId id="1339" r:id="rId879"/>
    <p:sldId id="1343" r:id="rId880"/>
    <p:sldId id="1344" r:id="rId881"/>
    <p:sldId id="1345" r:id="rId882"/>
    <p:sldId id="776" r:id="rId883"/>
    <p:sldId id="777" r:id="rId884"/>
    <p:sldId id="1015" r:id="rId885"/>
    <p:sldId id="1016" r:id="rId886"/>
    <p:sldId id="1017" r:id="rId887"/>
    <p:sldId id="726" r:id="rId888"/>
    <p:sldId id="727" r:id="rId889"/>
    <p:sldId id="1018" r:id="rId890"/>
    <p:sldId id="1019" r:id="rId891"/>
    <p:sldId id="728" r:id="rId892"/>
    <p:sldId id="729" r:id="rId893"/>
    <p:sldId id="1020" r:id="rId894"/>
    <p:sldId id="1021" r:id="rId895"/>
    <p:sldId id="730" r:id="rId896"/>
    <p:sldId id="731" r:id="rId897"/>
    <p:sldId id="1022" r:id="rId898"/>
    <p:sldId id="1023" r:id="rId899"/>
    <p:sldId id="1024" r:id="rId900"/>
    <p:sldId id="1025" r:id="rId901"/>
    <p:sldId id="1479" r:id="rId902"/>
    <p:sldId id="1480" r:id="rId903"/>
    <p:sldId id="1482" r:id="rId904"/>
    <p:sldId id="1483" r:id="rId905"/>
    <p:sldId id="1484" r:id="rId906"/>
    <p:sldId id="1481" r:id="rId907"/>
    <p:sldId id="732" r:id="rId908"/>
    <p:sldId id="733" r:id="rId909"/>
    <p:sldId id="1026" r:id="rId910"/>
    <p:sldId id="1027" r:id="rId911"/>
    <p:sldId id="1605" r:id="rId912"/>
    <p:sldId id="1606" r:id="rId913"/>
    <p:sldId id="1607" r:id="rId914"/>
    <p:sldId id="1608" r:id="rId915"/>
    <p:sldId id="1609" r:id="rId916"/>
    <p:sldId id="1610" r:id="rId917"/>
    <p:sldId id="1612" r:id="rId918"/>
    <p:sldId id="1611" r:id="rId919"/>
    <p:sldId id="734" r:id="rId920"/>
    <p:sldId id="735" r:id="rId921"/>
    <p:sldId id="1028" r:id="rId922"/>
    <p:sldId id="736" r:id="rId923"/>
    <p:sldId id="737" r:id="rId924"/>
    <p:sldId id="738" r:id="rId925"/>
    <p:sldId id="739" r:id="rId926"/>
    <p:sldId id="1029" r:id="rId927"/>
    <p:sldId id="1346" r:id="rId928"/>
    <p:sldId id="1347" r:id="rId929"/>
    <p:sldId id="1348" r:id="rId930"/>
    <p:sldId id="1349" r:id="rId931"/>
    <p:sldId id="774" r:id="rId932"/>
    <p:sldId id="775" r:id="rId933"/>
    <p:sldId id="1030" r:id="rId934"/>
    <p:sldId id="1031" r:id="rId935"/>
    <p:sldId id="1032" r:id="rId936"/>
    <p:sldId id="1033" r:id="rId937"/>
    <p:sldId id="1034" r:id="rId938"/>
    <p:sldId id="1035" r:id="rId939"/>
    <p:sldId id="1036" r:id="rId940"/>
    <p:sldId id="1043" r:id="rId941"/>
    <p:sldId id="1044" r:id="rId942"/>
    <p:sldId id="1045" r:id="rId943"/>
    <p:sldId id="1046" r:id="rId944"/>
    <p:sldId id="1047" r:id="rId945"/>
    <p:sldId id="742" r:id="rId946"/>
    <p:sldId id="743" r:id="rId947"/>
    <p:sldId id="1037" r:id="rId948"/>
    <p:sldId id="1430" r:id="rId949"/>
    <p:sldId id="1431" r:id="rId950"/>
    <p:sldId id="1433" r:id="rId951"/>
    <p:sldId id="1434" r:id="rId952"/>
    <p:sldId id="1435" r:id="rId953"/>
    <p:sldId id="1436" r:id="rId954"/>
    <p:sldId id="1437" r:id="rId955"/>
    <p:sldId id="1432" r:id="rId956"/>
    <p:sldId id="1547" r:id="rId957"/>
    <p:sldId id="1556" r:id="rId958"/>
    <p:sldId id="1566" r:id="rId959"/>
    <p:sldId id="1567" r:id="rId960"/>
    <p:sldId id="1568" r:id="rId961"/>
    <p:sldId id="1557" r:id="rId962"/>
    <p:sldId id="1558" r:id="rId963"/>
    <p:sldId id="1559" r:id="rId964"/>
    <p:sldId id="1560" r:id="rId965"/>
    <p:sldId id="1561" r:id="rId966"/>
    <p:sldId id="1562" r:id="rId967"/>
    <p:sldId id="1563" r:id="rId968"/>
    <p:sldId id="1564" r:id="rId969"/>
    <p:sldId id="1565" r:id="rId970"/>
    <p:sldId id="1391" r:id="rId971"/>
    <p:sldId id="1398" r:id="rId972"/>
    <p:sldId id="1399" r:id="rId973"/>
    <p:sldId id="1400" r:id="rId974"/>
    <p:sldId id="1395" r:id="rId975"/>
    <p:sldId id="750" r:id="rId976"/>
    <p:sldId id="751" r:id="rId977"/>
    <p:sldId id="1052" r:id="rId978"/>
    <p:sldId id="1053" r:id="rId979"/>
    <p:sldId id="1054" r:id="rId980"/>
    <p:sldId id="1055" r:id="rId981"/>
    <p:sldId id="1056" r:id="rId982"/>
    <p:sldId id="1057" r:id="rId983"/>
    <p:sldId id="1058" r:id="rId984"/>
    <p:sldId id="1059" r:id="rId985"/>
    <p:sldId id="1485" r:id="rId986"/>
    <p:sldId id="1486" r:id="rId987"/>
    <p:sldId id="1488" r:id="rId988"/>
    <p:sldId id="1489" r:id="rId989"/>
    <p:sldId id="1490" r:id="rId990"/>
    <p:sldId id="1491" r:id="rId991"/>
    <p:sldId id="1487" r:id="rId992"/>
    <p:sldId id="752" r:id="rId993"/>
    <p:sldId id="753" r:id="rId994"/>
    <p:sldId id="1060" r:id="rId995"/>
    <p:sldId id="1061" r:id="rId996"/>
    <p:sldId id="1062" r:id="rId997"/>
    <p:sldId id="754" r:id="rId998"/>
    <p:sldId id="755" r:id="rId999"/>
    <p:sldId id="1063" r:id="rId1000"/>
    <p:sldId id="1064" r:id="rId1001"/>
    <p:sldId id="1065" r:id="rId1002"/>
    <p:sldId id="1066" r:id="rId1003"/>
    <p:sldId id="756" r:id="rId1004"/>
    <p:sldId id="757" r:id="rId1005"/>
    <p:sldId id="1067" r:id="rId1006"/>
    <p:sldId id="758" r:id="rId1007"/>
    <p:sldId id="759" r:id="rId1008"/>
    <p:sldId id="1068" r:id="rId1009"/>
    <p:sldId id="760" r:id="rId1010"/>
    <p:sldId id="761" r:id="rId1011"/>
    <p:sldId id="1069" r:id="rId1012"/>
    <p:sldId id="1070" r:id="rId10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apa" id="{1701F46C-7667-4558-BD8B-942AADE07606}">
          <p14:sldIdLst>
            <p14:sldId id="268"/>
          </p14:sldIdLst>
        </p14:section>
        <p14:section name="Índice" id="{79D86934-CFF5-4B1C-8374-54AD4AD21BF1}">
          <p14:sldIdLst>
            <p14:sldId id="267"/>
            <p14:sldId id="784"/>
          </p14:sldIdLst>
        </p14:section>
        <p14:section name="SALMO 1A" id="{BFAC2D0B-73BB-448E-8B8A-B604F7C4B661}">
          <p14:sldIdLst>
            <p14:sldId id="266"/>
            <p14:sldId id="257"/>
            <p14:sldId id="259"/>
            <p14:sldId id="258"/>
          </p14:sldIdLst>
        </p14:section>
        <p14:section name="SALMO 1B" id="{1426117C-AB67-45BE-ADF9-77F1437930C5}">
          <p14:sldIdLst>
            <p14:sldId id="278"/>
            <p14:sldId id="1191"/>
            <p14:sldId id="276"/>
            <p14:sldId id="279"/>
          </p14:sldIdLst>
        </p14:section>
        <p14:section name="SALMO 2A" id="{C8B45CCC-607F-4EBA-9EAE-E409CC7CEFD5}">
          <p14:sldIdLst>
            <p14:sldId id="265"/>
            <p14:sldId id="260"/>
            <p14:sldId id="261"/>
            <p14:sldId id="262"/>
            <p14:sldId id="263"/>
          </p14:sldIdLst>
        </p14:section>
        <p14:section name="SALMO 2B" id="{742B6736-1CB4-4366-9ACD-0650DB924019}">
          <p14:sldIdLst>
            <p14:sldId id="282"/>
            <p14:sldId id="283"/>
            <p14:sldId id="284"/>
            <p14:sldId id="285"/>
            <p14:sldId id="286"/>
            <p14:sldId id="762"/>
          </p14:sldIdLst>
        </p14:section>
        <p14:section name="SALMO 3A" id="{3489843F-7F68-4F8C-9A25-D98F86656504}">
          <p14:sldIdLst>
            <p14:sldId id="264"/>
            <p14:sldId id="269"/>
            <p14:sldId id="272"/>
          </p14:sldIdLst>
        </p14:section>
        <p14:section name="SALMO 3B" id="{31CAE288-E121-43FE-93CF-EE8B33E56075}">
          <p14:sldIdLst>
            <p14:sldId id="297"/>
            <p14:sldId id="298"/>
            <p14:sldId id="303"/>
            <p14:sldId id="304"/>
            <p14:sldId id="305"/>
            <p14:sldId id="306"/>
          </p14:sldIdLst>
        </p14:section>
        <p14:section name="SALMO 4B" id="{325C5600-BDAA-404E-874B-CC70AF129214}">
          <p14:sldIdLst>
            <p14:sldId id="307"/>
            <p14:sldId id="308"/>
            <p14:sldId id="327"/>
            <p14:sldId id="328"/>
            <p14:sldId id="329"/>
            <p14:sldId id="330"/>
          </p14:sldIdLst>
        </p14:section>
        <p14:section name="SALMO 5A" id="{0EC086F0-F565-4FC3-BA9C-12C0A93CA9EC}">
          <p14:sldIdLst>
            <p14:sldId id="309"/>
            <p14:sldId id="331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</p14:sldIdLst>
        </p14:section>
        <p14:section name="SALMO 5B" id="{AF7D2562-5FE5-4498-9B91-0B1474181536}">
          <p14:sldIdLst>
            <p14:sldId id="311"/>
            <p14:sldId id="312"/>
            <p14:sldId id="475"/>
            <p14:sldId id="476"/>
            <p14:sldId id="346"/>
            <p14:sldId id="347"/>
            <p14:sldId id="348"/>
          </p14:sldIdLst>
        </p14:section>
        <p14:section name="SALMO 6B" id="{B1D2E665-EA43-48F5-AAD0-48985BD0E459}">
          <p14:sldIdLst>
            <p14:sldId id="315"/>
            <p14:sldId id="316"/>
            <p14:sldId id="317"/>
            <p14:sldId id="477"/>
            <p14:sldId id="478"/>
          </p14:sldIdLst>
        </p14:section>
        <p14:section name="SALMO 7A" id="{77A764F3-33BB-40F8-AA8B-30DDD0B89011}">
          <p14:sldIdLst>
            <p14:sldId id="344"/>
            <p14:sldId id="345"/>
            <p14:sldId id="349"/>
            <p14:sldId id="350"/>
            <p14:sldId id="351"/>
            <p14:sldId id="540"/>
            <p14:sldId id="541"/>
          </p14:sldIdLst>
        </p14:section>
        <p14:section name="SALMO 7B" id="{7E420A8B-29C9-4E14-975E-33846CF4F903}">
          <p14:sldIdLst>
            <p14:sldId id="319"/>
            <p14:sldId id="480"/>
            <p14:sldId id="481"/>
            <p14:sldId id="482"/>
            <p14:sldId id="483"/>
            <p14:sldId id="484"/>
            <p14:sldId id="485"/>
            <p14:sldId id="486"/>
            <p14:sldId id="487"/>
            <p14:sldId id="488"/>
          </p14:sldIdLst>
        </p14:section>
        <p14:section name="SALMO 8B" id="{DBD79DC6-E8F9-48B4-96CE-C66AB9E91D5E}">
          <p14:sldIdLst>
            <p14:sldId id="320"/>
            <p14:sldId id="321"/>
            <p14:sldId id="542"/>
            <p14:sldId id="1419"/>
            <p14:sldId id="543"/>
          </p14:sldIdLst>
        </p14:section>
        <p14:section name="SALMO 9B" id="{D4F6325E-9397-4BB3-8466-6B87A724DDFF}">
          <p14:sldIdLst>
            <p14:sldId id="323"/>
            <p14:sldId id="381"/>
            <p14:sldId id="544"/>
            <p14:sldId id="545"/>
            <p14:sldId id="546"/>
            <p14:sldId id="547"/>
            <p14:sldId id="548"/>
            <p14:sldId id="549"/>
            <p14:sldId id="550"/>
            <p14:sldId id="551"/>
            <p14:sldId id="552"/>
            <p14:sldId id="554"/>
          </p14:sldIdLst>
        </p14:section>
        <p14:section name="SALMO 10B" id="{E349F5EC-25DF-4582-8F13-9C0710C60D6B}">
          <p14:sldIdLst>
            <p14:sldId id="352"/>
            <p14:sldId id="354"/>
            <p14:sldId id="469"/>
            <p14:sldId id="470"/>
          </p14:sldIdLst>
        </p14:section>
        <p14:section name="SALMO 11B" id="{91151F1C-9192-4D6E-8F67-D168077D6EC7}">
          <p14:sldIdLst>
            <p14:sldId id="383"/>
            <p14:sldId id="382"/>
            <p14:sldId id="489"/>
            <p14:sldId id="490"/>
            <p14:sldId id="491"/>
          </p14:sldIdLst>
        </p14:section>
        <p14:section name="SALMO 12A" id="{3271A37E-A448-42F6-B70B-48F159F57BDC}">
          <p14:sldIdLst>
            <p14:sldId id="497"/>
            <p14:sldId id="498"/>
            <p14:sldId id="785"/>
            <p14:sldId id="786"/>
            <p14:sldId id="787"/>
            <p14:sldId id="788"/>
            <p14:sldId id="789"/>
          </p14:sldIdLst>
        </p14:section>
        <p14:section name="SALMO 12B" id="{26DC4CE9-389A-46F2-B218-30BD52E192AB}">
          <p14:sldIdLst>
            <p14:sldId id="1616"/>
            <p14:sldId id="1617"/>
            <p14:sldId id="1619"/>
            <p14:sldId id="1620"/>
            <p14:sldId id="1621"/>
            <p14:sldId id="1618"/>
          </p14:sldIdLst>
        </p14:section>
        <p14:section name="SALMO 13A" id="{78BD155A-9B53-4D6F-8BF3-BF369F7DC42D}">
          <p14:sldIdLst>
            <p14:sldId id="384"/>
            <p14:sldId id="385"/>
            <p14:sldId id="499"/>
            <p14:sldId id="500"/>
            <p14:sldId id="501"/>
          </p14:sldIdLst>
        </p14:section>
        <p14:section name="SALMO 13B" id="{AF397C03-3721-425F-B9A8-EB16EB481784}">
          <p14:sldIdLst>
            <p14:sldId id="420"/>
            <p14:sldId id="506"/>
            <p14:sldId id="421"/>
            <p14:sldId id="502"/>
            <p14:sldId id="503"/>
          </p14:sldIdLst>
        </p14:section>
        <p14:section name="SALMO 14A" id="{049AA2B2-D77F-429A-8FD8-639236DE3ECB}">
          <p14:sldIdLst>
            <p14:sldId id="1089"/>
            <p14:sldId id="1090"/>
            <p14:sldId id="1093"/>
            <p14:sldId id="1094"/>
            <p14:sldId id="1095"/>
            <p14:sldId id="1096"/>
            <p14:sldId id="1097"/>
          </p14:sldIdLst>
        </p14:section>
        <p14:section name="SALMO 14B" id="{DEF66AF3-BC1C-40C5-8AC1-73D7347999DB}">
          <p14:sldIdLst>
            <p14:sldId id="1492"/>
            <p14:sldId id="1493"/>
            <p14:sldId id="1494"/>
            <p14:sldId id="1495"/>
            <p14:sldId id="1496"/>
          </p14:sldIdLst>
        </p14:section>
        <p14:section name="SALMO 15A" id="{C7DF1729-5800-4E5A-BB8F-2615EC81EC04}">
          <p14:sldIdLst>
            <p14:sldId id="386"/>
            <p14:sldId id="387"/>
            <p14:sldId id="492"/>
            <p14:sldId id="493"/>
            <p14:sldId id="494"/>
          </p14:sldIdLst>
        </p14:section>
        <p14:section name="SALMO 15B" id="{96B62583-8106-4D75-B12D-00E2F77B6B79}">
          <p14:sldIdLst>
            <p14:sldId id="404"/>
            <p14:sldId id="405"/>
            <p14:sldId id="507"/>
            <p14:sldId id="508"/>
          </p14:sldIdLst>
        </p14:section>
        <p14:section name="SALMO 16B" id="{F823E1E5-CC1E-4C42-890D-1F5C132B47FD}">
          <p14:sldIdLst>
            <p14:sldId id="406"/>
            <p14:sldId id="407"/>
            <p14:sldId id="509"/>
            <p14:sldId id="510"/>
          </p14:sldIdLst>
        </p14:section>
        <p14:section name="SALMO 17B" id="{D848A2D3-1351-4BAC-8EE3-A17E72CB1A81}">
          <p14:sldIdLst>
            <p14:sldId id="1569"/>
            <p14:sldId id="1578"/>
            <p14:sldId id="1570"/>
            <p14:sldId id="1572"/>
            <p14:sldId id="1573"/>
            <p14:sldId id="1574"/>
            <p14:sldId id="1575"/>
            <p14:sldId id="1576"/>
            <p14:sldId id="1577"/>
            <p14:sldId id="1571"/>
          </p14:sldIdLst>
        </p14:section>
        <p14:section name="SALMO 19A" id="{58018FCA-7AF1-4BFB-9DB2-43E8F55EA5A5}">
          <p14:sldIdLst>
            <p14:sldId id="388"/>
            <p14:sldId id="389"/>
            <p14:sldId id="522"/>
            <p14:sldId id="518"/>
            <p14:sldId id="519"/>
            <p14:sldId id="520"/>
          </p14:sldIdLst>
        </p14:section>
        <p14:section name="SALMO 19B" id="{52374764-D7D3-44DE-8FB9-7693E2B2DD87}">
          <p14:sldIdLst>
            <p14:sldId id="410"/>
            <p14:sldId id="411"/>
            <p14:sldId id="523"/>
            <p14:sldId id="524"/>
            <p14:sldId id="525"/>
            <p14:sldId id="526"/>
            <p14:sldId id="527"/>
            <p14:sldId id="528"/>
            <p14:sldId id="529"/>
          </p14:sldIdLst>
        </p14:section>
        <p14:section name="SALMO 20B" id="{D2E36559-A709-4450-AE44-0F32C2BF7B00}">
          <p14:sldIdLst>
            <p14:sldId id="412"/>
            <p14:sldId id="413"/>
            <p14:sldId id="530"/>
            <p14:sldId id="531"/>
            <p14:sldId id="532"/>
          </p14:sldIdLst>
        </p14:section>
        <p14:section name="SALMO 21B" id="{92B83777-FDED-467F-9578-B06107980750}">
          <p14:sldIdLst>
            <p14:sldId id="414"/>
            <p14:sldId id="415"/>
            <p14:sldId id="533"/>
            <p14:sldId id="534"/>
            <p14:sldId id="535"/>
            <p14:sldId id="536"/>
          </p14:sldIdLst>
        </p14:section>
        <p14:section name="SALMO 22B" id="{A721BFF9-B2B8-4731-B396-91779D949C61}">
          <p14:sldIdLst>
            <p14:sldId id="416"/>
            <p14:sldId id="417"/>
            <p14:sldId id="555"/>
            <p14:sldId id="556"/>
            <p14:sldId id="557"/>
            <p14:sldId id="558"/>
            <p14:sldId id="559"/>
            <p14:sldId id="560"/>
            <p14:sldId id="561"/>
            <p14:sldId id="562"/>
            <p14:sldId id="563"/>
            <p14:sldId id="565"/>
            <p14:sldId id="566"/>
            <p14:sldId id="567"/>
            <p14:sldId id="568"/>
            <p14:sldId id="569"/>
          </p14:sldIdLst>
        </p14:section>
        <p14:section name="SALMO 23A" id="{5A6C142A-E115-41BF-A1E4-B39F37777AF4}">
          <p14:sldIdLst>
            <p14:sldId id="390"/>
            <p14:sldId id="391"/>
            <p14:sldId id="570"/>
            <p14:sldId id="571"/>
          </p14:sldIdLst>
        </p14:section>
        <p14:section name="SALMO 23B" id="{BA6B88AA-031F-4126-8EBE-A8F452C48091}">
          <p14:sldIdLst>
            <p14:sldId id="418"/>
            <p14:sldId id="419"/>
            <p14:sldId id="572"/>
            <p14:sldId id="573"/>
            <p14:sldId id="574"/>
            <p14:sldId id="575"/>
            <p14:sldId id="576"/>
          </p14:sldIdLst>
        </p14:section>
        <p14:section name="SALMO 24B" id="{4BDB4AD9-20EC-4E20-B27E-060D0DAAC9AF}">
          <p14:sldIdLst>
            <p14:sldId id="394"/>
            <p14:sldId id="395"/>
            <p14:sldId id="581"/>
            <p14:sldId id="582"/>
            <p14:sldId id="583"/>
            <p14:sldId id="584"/>
            <p14:sldId id="585"/>
          </p14:sldIdLst>
        </p14:section>
        <p14:section name="SALMO 25A" id="{75DB4AF3-B778-43B6-91A0-7B0657F2DF5D}">
          <p14:sldIdLst>
            <p14:sldId id="495"/>
            <p14:sldId id="496"/>
            <p14:sldId id="1192"/>
            <p14:sldId id="1193"/>
            <p14:sldId id="1194"/>
            <p14:sldId id="1195"/>
            <p14:sldId id="1196"/>
            <p14:sldId id="1197"/>
            <p14:sldId id="1198"/>
            <p14:sldId id="1199"/>
            <p14:sldId id="1200"/>
          </p14:sldIdLst>
        </p14:section>
        <p14:section name="SALMO 27B" id="{77F7DD16-B1AB-498B-BA7B-9919AF2B9126}">
          <p14:sldIdLst>
            <p14:sldId id="400"/>
            <p14:sldId id="599"/>
            <p14:sldId id="766"/>
            <p14:sldId id="767"/>
            <p14:sldId id="768"/>
            <p14:sldId id="769"/>
            <p14:sldId id="770"/>
            <p14:sldId id="771"/>
            <p14:sldId id="772"/>
            <p14:sldId id="773"/>
          </p14:sldIdLst>
        </p14:section>
        <p14:section name="SALMO 28A" id="{555F6ABB-34E5-4068-B70E-12CFA9383C84}">
          <p14:sldIdLst>
            <p14:sldId id="1257"/>
            <p14:sldId id="1258"/>
            <p14:sldId id="1261"/>
            <p14:sldId id="1262"/>
            <p14:sldId id="1263"/>
            <p14:sldId id="1264"/>
            <p14:sldId id="1266"/>
          </p14:sldIdLst>
        </p14:section>
        <p14:section name="SALMO 29A" id="{33E98045-2E3F-4FE8-9557-22169A0481B1}">
          <p14:sldIdLst>
            <p14:sldId id="402"/>
            <p14:sldId id="403"/>
            <p14:sldId id="604"/>
            <p14:sldId id="605"/>
            <p14:sldId id="606"/>
          </p14:sldIdLst>
        </p14:section>
        <p14:section name="SALMO 32A" id="{92271451-8DBA-4487-87AD-F02BD9D53409}">
          <p14:sldIdLst>
            <p14:sldId id="1362"/>
            <p14:sldId id="1363"/>
            <p14:sldId id="1365"/>
            <p14:sldId id="1366"/>
            <p14:sldId id="1367"/>
            <p14:sldId id="1364"/>
          </p14:sldIdLst>
        </p14:section>
        <p14:section name="SALMO 32B" id="{30561155-C479-433B-9465-938CDFFC345C}">
          <p14:sldIdLst>
            <p14:sldId id="424"/>
            <p14:sldId id="425"/>
            <p14:sldId id="614"/>
            <p14:sldId id="615"/>
            <p14:sldId id="616"/>
            <p14:sldId id="617"/>
            <p14:sldId id="618"/>
            <p14:sldId id="619"/>
          </p14:sldIdLst>
        </p14:section>
        <p14:section name="SALMO 33B" id="{DA5976A6-6671-4C08-8539-E56AA1B93FBD}">
          <p14:sldIdLst>
            <p14:sldId id="426"/>
            <p14:sldId id="427"/>
            <p14:sldId id="620"/>
            <p14:sldId id="621"/>
            <p14:sldId id="622"/>
            <p14:sldId id="623"/>
            <p14:sldId id="624"/>
          </p14:sldIdLst>
        </p14:section>
        <p14:section name="SALMO 34B" id="{7E7EBD83-225E-4EE1-98E9-BEB7720BA456}">
          <p14:sldIdLst>
            <p14:sldId id="1622"/>
            <p14:sldId id="1623"/>
            <p14:sldId id="1624"/>
            <p14:sldId id="1625"/>
            <p14:sldId id="1626"/>
            <p14:sldId id="1627"/>
            <p14:sldId id="1628"/>
            <p14:sldId id="1629"/>
            <p14:sldId id="1630"/>
          </p14:sldIdLst>
        </p14:section>
        <p14:section name="SALMO 36B" id="{07ED0611-74AE-4BC3-B896-8830B7EF5C8C}">
          <p14:sldIdLst>
            <p14:sldId id="430"/>
            <p14:sldId id="431"/>
            <p14:sldId id="790"/>
            <p14:sldId id="791"/>
            <p14:sldId id="792"/>
            <p14:sldId id="793"/>
            <p14:sldId id="794"/>
            <p14:sldId id="795"/>
            <p14:sldId id="796"/>
            <p14:sldId id="797"/>
            <p14:sldId id="798"/>
          </p14:sldIdLst>
        </p14:section>
        <p14:section name="SALMO 37A" id="{DC2B121C-3D6D-4CE7-B607-0285777FF9C4}">
          <p14:sldIdLst>
            <p14:sldId id="432"/>
            <p14:sldId id="433"/>
            <p14:sldId id="799"/>
            <p14:sldId id="800"/>
            <p14:sldId id="801"/>
            <p14:sldId id="802"/>
            <p14:sldId id="803"/>
            <p14:sldId id="804"/>
            <p14:sldId id="805"/>
            <p14:sldId id="806"/>
            <p14:sldId id="807"/>
            <p14:sldId id="808"/>
            <p14:sldId id="809"/>
            <p14:sldId id="810"/>
            <p14:sldId id="811"/>
            <p14:sldId id="812"/>
          </p14:sldIdLst>
        </p14:section>
        <p14:section name="SALMO 38B" id="{937B1C95-8EE6-4211-B722-315D1961DFCF}">
          <p14:sldIdLst>
            <p14:sldId id="434"/>
            <p14:sldId id="435"/>
            <p14:sldId id="625"/>
            <p14:sldId id="626"/>
            <p14:sldId id="627"/>
            <p14:sldId id="628"/>
            <p14:sldId id="629"/>
            <p14:sldId id="630"/>
            <p14:sldId id="631"/>
            <p14:sldId id="632"/>
            <p14:sldId id="633"/>
            <p14:sldId id="634"/>
            <p14:sldId id="635"/>
            <p14:sldId id="637"/>
            <p14:sldId id="638"/>
            <p14:sldId id="639"/>
          </p14:sldIdLst>
        </p14:section>
        <p14:section name="SALMO 39B" id="{AC3333FE-0FD4-4332-9AE1-6039CEFFA24A}">
          <p14:sldIdLst>
            <p14:sldId id="1631"/>
            <p14:sldId id="1632"/>
            <p14:sldId id="1637"/>
            <p14:sldId id="1638"/>
            <p14:sldId id="1639"/>
            <p14:sldId id="1640"/>
            <p14:sldId id="1641"/>
            <p14:sldId id="1633"/>
            <p14:sldId id="1634"/>
            <p14:sldId id="1635"/>
            <p14:sldId id="1636"/>
          </p14:sldIdLst>
        </p14:section>
        <p14:section name="SALMO 40B" id="{6992B789-767F-48DD-A862-AF5418C9983F}">
          <p14:sldIdLst>
            <p14:sldId id="436"/>
            <p14:sldId id="822"/>
            <p14:sldId id="437"/>
            <p14:sldId id="813"/>
            <p14:sldId id="814"/>
            <p14:sldId id="815"/>
            <p14:sldId id="816"/>
            <p14:sldId id="817"/>
          </p14:sldIdLst>
        </p14:section>
        <p14:section name="SALMO 42A" id="{FF5DA352-90C9-4273-BAEC-34ACF3D194B3}">
          <p14:sldIdLst>
            <p14:sldId id="438"/>
            <p14:sldId id="439"/>
            <p14:sldId id="640"/>
            <p14:sldId id="641"/>
            <p14:sldId id="642"/>
            <p14:sldId id="643"/>
            <p14:sldId id="644"/>
          </p14:sldIdLst>
        </p14:section>
        <p14:section name="SALMO 42B" id="{C0A2A864-347B-4C4B-9CA6-77302BE80C5F}">
          <p14:sldIdLst>
            <p14:sldId id="1460"/>
            <p14:sldId id="1461"/>
            <p14:sldId id="1467"/>
            <p14:sldId id="1468"/>
            <p14:sldId id="1469"/>
            <p14:sldId id="1470"/>
            <p14:sldId id="1471"/>
            <p14:sldId id="1472"/>
            <p14:sldId id="1473"/>
            <p14:sldId id="1474"/>
            <p14:sldId id="1466"/>
          </p14:sldIdLst>
        </p14:section>
        <p14:section name="SALMO 43B" id="{CE2375E4-77F8-47FB-87CA-6924E1514D83}">
          <p14:sldIdLst>
            <p14:sldId id="1098"/>
            <p14:sldId id="1099"/>
            <p14:sldId id="1100"/>
            <p14:sldId id="1101"/>
            <p14:sldId id="1102"/>
            <p14:sldId id="1103"/>
          </p14:sldIdLst>
        </p14:section>
        <p14:section name="SALMO 46B" id="{2CE0A533-9147-47CB-80DD-352F3A77456F}">
          <p14:sldIdLst>
            <p14:sldId id="442"/>
            <p14:sldId id="443"/>
            <p14:sldId id="833"/>
            <p14:sldId id="834"/>
            <p14:sldId id="835"/>
            <p14:sldId id="836"/>
            <p14:sldId id="837"/>
          </p14:sldIdLst>
        </p14:section>
        <p14:section name="SALMO 47A" id="{AAE41C4C-229D-4C71-81BE-5C9BED56FE4C}">
          <p14:sldIdLst>
            <p14:sldId id="444"/>
            <p14:sldId id="445"/>
            <p14:sldId id="645"/>
            <p14:sldId id="646"/>
          </p14:sldIdLst>
        </p14:section>
        <p14:section name="SALMO 47B" id="{3FC1437E-F655-4A24-8CB1-DDB980EC5346}">
          <p14:sldIdLst>
            <p14:sldId id="1071"/>
            <p14:sldId id="1072"/>
            <p14:sldId id="1074"/>
            <p14:sldId id="1075"/>
          </p14:sldIdLst>
        </p14:section>
        <p14:section name="SALMO 48B" id="{2F248F40-3549-4A42-B94B-51507A94D490}">
          <p14:sldIdLst>
            <p14:sldId id="1267"/>
            <p14:sldId id="1268"/>
            <p14:sldId id="1269"/>
            <p14:sldId id="1270"/>
            <p14:sldId id="1271"/>
            <p14:sldId id="1272"/>
            <p14:sldId id="1275"/>
          </p14:sldIdLst>
        </p14:section>
        <p14:section name="SALMO 50B" id="{8443A2A1-F464-447F-A8B6-7509B9E60EDF}">
          <p14:sldIdLst>
            <p14:sldId id="446"/>
            <p14:sldId id="447"/>
            <p14:sldId id="838"/>
            <p14:sldId id="839"/>
            <p14:sldId id="840"/>
            <p14:sldId id="841"/>
            <p14:sldId id="842"/>
            <p14:sldId id="843"/>
            <p14:sldId id="844"/>
            <p14:sldId id="845"/>
            <p14:sldId id="846"/>
            <p14:sldId id="847"/>
            <p14:sldId id="848"/>
            <p14:sldId id="849"/>
          </p14:sldIdLst>
        </p14:section>
        <p14:section name="SALMO 51B" id="{D05CE94F-87AA-4B22-8007-038CFE30156F}">
          <p14:sldIdLst>
            <p14:sldId id="1642"/>
            <p14:sldId id="1643"/>
            <p14:sldId id="1644"/>
            <p14:sldId id="1645"/>
            <p14:sldId id="1646"/>
            <p14:sldId id="1647"/>
            <p14:sldId id="1648"/>
            <p14:sldId id="1649"/>
            <p14:sldId id="1650"/>
            <p14:sldId id="1651"/>
            <p14:sldId id="1652"/>
          </p14:sldIdLst>
        </p14:section>
        <p14:section name="SALMO 53A" id="{423A4859-4CC7-4C7E-9919-57C3DE1BCBD7}">
          <p14:sldIdLst>
            <p14:sldId id="1239"/>
            <p14:sldId id="1240"/>
            <p14:sldId id="1241"/>
            <p14:sldId id="1242"/>
            <p14:sldId id="1243"/>
            <p14:sldId id="1244"/>
            <p14:sldId id="1245"/>
          </p14:sldIdLst>
        </p14:section>
        <p14:section name="SALMO 53B" id="{1922E1DD-E175-4DE9-9E28-61549E46734A}">
          <p14:sldIdLst>
            <p14:sldId id="1497"/>
            <p14:sldId id="1498"/>
            <p14:sldId id="1499"/>
            <p14:sldId id="1500"/>
            <p14:sldId id="1501"/>
          </p14:sldIdLst>
        </p14:section>
        <p14:section name="SALMO 54B" id="{B92ADE87-4451-4B83-9A1E-F9D9F56D8C0B}">
          <p14:sldIdLst>
            <p14:sldId id="450"/>
            <p14:sldId id="451"/>
            <p14:sldId id="850"/>
          </p14:sldIdLst>
        </p14:section>
        <p14:section name="SALMO 55B" id="{F7163C48-2F10-4078-A2E2-1679662A9B99}">
          <p14:sldIdLst>
            <p14:sldId id="1401"/>
            <p14:sldId id="1402"/>
            <p14:sldId id="1403"/>
            <p14:sldId id="1404"/>
            <p14:sldId id="1405"/>
            <p14:sldId id="1406"/>
            <p14:sldId id="1407"/>
            <p14:sldId id="1408"/>
            <p14:sldId id="1409"/>
            <p14:sldId id="1410"/>
            <p14:sldId id="1411"/>
            <p14:sldId id="1412"/>
            <p14:sldId id="1413"/>
          </p14:sldIdLst>
        </p14:section>
        <p14:section name="SALMO 57B" id="{51EABAE6-1F7F-4A33-9AB0-ED0E9720DFC2}">
          <p14:sldIdLst>
            <p14:sldId id="1104"/>
            <p14:sldId id="1105"/>
            <p14:sldId id="1203"/>
            <p14:sldId id="1204"/>
            <p14:sldId id="1205"/>
            <p14:sldId id="1206"/>
            <p14:sldId id="1207"/>
            <p14:sldId id="1208"/>
          </p14:sldIdLst>
        </p14:section>
        <p14:section name="SALMO 61B" id="{8F038600-0D4E-4249-9B13-832DB99F4ADA}">
          <p14:sldIdLst>
            <p14:sldId id="454"/>
            <p14:sldId id="852"/>
            <p14:sldId id="455"/>
            <p14:sldId id="851"/>
          </p14:sldIdLst>
        </p14:section>
        <p14:section name="SALMO 62B" id="{B312CE6D-5053-4DCD-95A5-7D68F4486318}">
          <p14:sldIdLst>
            <p14:sldId id="456"/>
            <p14:sldId id="457"/>
            <p14:sldId id="853"/>
            <p14:sldId id="854"/>
            <p14:sldId id="855"/>
            <p14:sldId id="856"/>
            <p14:sldId id="857"/>
            <p14:sldId id="858"/>
          </p14:sldIdLst>
        </p14:section>
        <p14:section name="SALMO 63B" id="{0B098F17-2BEE-41E7-840D-48560E1CD1F5}">
          <p14:sldIdLst>
            <p14:sldId id="460"/>
            <p14:sldId id="867"/>
            <p14:sldId id="461"/>
            <p14:sldId id="859"/>
            <p14:sldId id="860"/>
            <p14:sldId id="861"/>
            <p14:sldId id="862"/>
            <p14:sldId id="863"/>
          </p14:sldIdLst>
        </p14:section>
        <p14:section name="SALMO 64A" id="{CC71BFA5-6930-49B0-A878-C46ABFECDDCF}">
          <p14:sldIdLst>
            <p14:sldId id="1350"/>
            <p14:sldId id="1351"/>
            <p14:sldId id="1355"/>
            <p14:sldId id="1356"/>
            <p14:sldId id="1357"/>
            <p14:sldId id="1358"/>
            <p14:sldId id="1359"/>
            <p14:sldId id="1360"/>
            <p14:sldId id="1361"/>
          </p14:sldIdLst>
        </p14:section>
        <p14:section name="SALMO 65A" id="{EDC1C6E1-3639-4E22-8D0A-AC6391F4A586}">
          <p14:sldIdLst>
            <p14:sldId id="462"/>
            <p14:sldId id="463"/>
            <p14:sldId id="868"/>
            <p14:sldId id="869"/>
            <p14:sldId id="870"/>
            <p14:sldId id="871"/>
            <p14:sldId id="872"/>
            <p14:sldId id="873"/>
            <p14:sldId id="874"/>
            <p14:sldId id="1502"/>
            <p14:sldId id="1503"/>
            <p14:sldId id="1528"/>
            <p14:sldId id="1529"/>
            <p14:sldId id="1530"/>
            <p14:sldId id="1531"/>
            <p14:sldId id="1532"/>
            <p14:sldId id="1533"/>
            <p14:sldId id="1534"/>
            <p14:sldId id="1535"/>
            <p14:sldId id="1536"/>
          </p14:sldIdLst>
        </p14:section>
        <p14:section name="SALMO 67A" id="{43677A87-23C5-4DFF-B5D5-863CA64AF15F}">
          <p14:sldIdLst>
            <p14:sldId id="464"/>
            <p14:sldId id="465"/>
            <p14:sldId id="647"/>
          </p14:sldIdLst>
        </p14:section>
        <p14:section name="SALMO 67B" id="{AD540F52-5342-4C3A-8F36-0AB9A63AD783}">
          <p14:sldIdLst>
            <p14:sldId id="648"/>
            <p14:sldId id="649"/>
            <p14:sldId id="875"/>
            <p14:sldId id="876"/>
          </p14:sldIdLst>
        </p14:section>
        <p14:section name="SALMO 70B" id="{39174BB5-367E-49E9-A28F-6BC9F7C3CFDA}">
          <p14:sldIdLst>
            <p14:sldId id="650"/>
            <p14:sldId id="1276"/>
            <p14:sldId id="877"/>
          </p14:sldIdLst>
        </p14:section>
        <p14:section name="SALMO 72A" id="{A878E976-DEEA-4483-9992-505E7C8434C8}">
          <p14:sldIdLst>
            <p14:sldId id="1106"/>
            <p14:sldId id="1107"/>
            <p14:sldId id="1209"/>
            <p14:sldId id="1210"/>
            <p14:sldId id="1211"/>
            <p14:sldId id="1212"/>
            <p14:sldId id="1213"/>
            <p14:sldId id="1214"/>
            <p14:sldId id="1215"/>
            <p14:sldId id="1216"/>
            <p14:sldId id="1217"/>
          </p14:sldIdLst>
        </p14:section>
        <p14:section name="SALMO 73B" id="{7C913045-5FFE-4ED8-A942-EEA905B12F03}">
          <p14:sldIdLst>
            <p14:sldId id="1290"/>
            <p14:sldId id="1291"/>
            <p14:sldId id="1306"/>
            <p14:sldId id="1307"/>
            <p14:sldId id="1308"/>
            <p14:sldId id="1309"/>
            <p14:sldId id="1310"/>
            <p14:sldId id="1311"/>
            <p14:sldId id="1312"/>
            <p14:sldId id="1313"/>
            <p14:sldId id="1314"/>
            <p14:sldId id="1315"/>
            <p14:sldId id="1316"/>
            <p14:sldId id="1317"/>
            <p14:sldId id="1318"/>
            <p14:sldId id="1319"/>
          </p14:sldIdLst>
        </p14:section>
        <p14:section name="SALMO 78B" id="{56F946F2-99E6-4280-984D-FAEB0605A891}">
          <p14:sldIdLst>
            <p14:sldId id="652"/>
            <p14:sldId id="653"/>
            <p14:sldId id="878"/>
            <p14:sldId id="879"/>
            <p14:sldId id="880"/>
            <p14:sldId id="881"/>
            <p14:sldId id="882"/>
            <p14:sldId id="883"/>
            <p14:sldId id="884"/>
            <p14:sldId id="885"/>
            <p14:sldId id="886"/>
            <p14:sldId id="887"/>
            <p14:sldId id="888"/>
            <p14:sldId id="889"/>
            <p14:sldId id="890"/>
            <p14:sldId id="891"/>
            <p14:sldId id="892"/>
            <p14:sldId id="893"/>
            <p14:sldId id="894"/>
          </p14:sldIdLst>
        </p14:section>
        <p14:section name="SALMO 81A" id="{FABBBA7F-0CF7-4534-B04D-0D54AF7B9567}">
          <p14:sldIdLst>
            <p14:sldId id="654"/>
            <p14:sldId id="655"/>
            <p14:sldId id="895"/>
            <p14:sldId id="896"/>
            <p14:sldId id="897"/>
            <p14:sldId id="898"/>
            <p14:sldId id="899"/>
            <p14:sldId id="900"/>
            <p14:sldId id="901"/>
            <p14:sldId id="902"/>
            <p14:sldId id="903"/>
            <p14:sldId id="904"/>
          </p14:sldIdLst>
        </p14:section>
        <p14:section name="SALMO 81B" id="{4F6F26C4-1021-4D06-B5AF-A99AB4BDC1EC}">
          <p14:sldIdLst>
            <p14:sldId id="1368"/>
            <p14:sldId id="1369"/>
            <p14:sldId id="1370"/>
            <p14:sldId id="1372"/>
            <p14:sldId id="1373"/>
            <p14:sldId id="1374"/>
            <p14:sldId id="1375"/>
            <p14:sldId id="1376"/>
            <p14:sldId id="1377"/>
            <p14:sldId id="1378"/>
          </p14:sldIdLst>
        </p14:section>
        <p14:section name="SALMO 84B" id="{438773AC-CB92-4BB9-AFB8-073BA4B4B047}">
          <p14:sldIdLst>
            <p14:sldId id="656"/>
            <p14:sldId id="657"/>
            <p14:sldId id="905"/>
            <p14:sldId id="906"/>
            <p14:sldId id="907"/>
            <p14:sldId id="908"/>
            <p14:sldId id="909"/>
            <p14:sldId id="910"/>
          </p14:sldIdLst>
        </p14:section>
        <p14:section name="SALMO 85A" id="{485EEA5F-4A4D-482C-9D8F-D5B4D0BDA0E9}">
          <p14:sldIdLst>
            <p14:sldId id="1420"/>
            <p14:sldId id="1421"/>
            <p14:sldId id="1423"/>
            <p14:sldId id="1424"/>
          </p14:sldIdLst>
        </p14:section>
        <p14:section name="SALMO 85B" id="{B8F0B33B-E570-4D1A-A03E-32CAE2508DA9}">
          <p14:sldIdLst>
            <p14:sldId id="658"/>
            <p14:sldId id="659"/>
            <p14:sldId id="911"/>
            <p14:sldId id="912"/>
            <p14:sldId id="913"/>
          </p14:sldIdLst>
        </p14:section>
        <p14:section name="SALMO 86B" id="{E3DA57AD-8BCA-487E-9AE6-EE47DB49C5D4}">
          <p14:sldIdLst>
            <p14:sldId id="1669"/>
            <p14:sldId id="1672"/>
            <p14:sldId id="1673"/>
            <p14:sldId id="1674"/>
            <p14:sldId id="1675"/>
            <p14:sldId id="1676"/>
            <p14:sldId id="1677"/>
            <p14:sldId id="1678"/>
            <p14:sldId id="1679"/>
          </p14:sldIdLst>
        </p14:section>
        <p14:section name="SALMO 87B" id="{FFA2E26D-0613-4F54-833B-2CF01D270945}">
          <p14:sldIdLst>
            <p14:sldId id="660"/>
            <p14:sldId id="661"/>
            <p14:sldId id="914"/>
            <p14:sldId id="915"/>
            <p14:sldId id="916"/>
          </p14:sldIdLst>
        </p14:section>
        <p14:section name="SALMO 88B" id="{EE5BDDD3-C6CE-4EAC-A0FA-4D8031EAD6CF}">
          <p14:sldIdLst>
            <p14:sldId id="1579"/>
            <p14:sldId id="1585"/>
            <p14:sldId id="1586"/>
            <p14:sldId id="1587"/>
            <p14:sldId id="1588"/>
            <p14:sldId id="1589"/>
            <p14:sldId id="1590"/>
            <p14:sldId id="1582"/>
            <p14:sldId id="1583"/>
          </p14:sldIdLst>
        </p14:section>
        <p14:section name="SALMO 90B" id="{B76A5070-B3B8-42E4-AF36-DED59CE9094F}">
          <p14:sldIdLst>
            <p14:sldId id="662"/>
            <p14:sldId id="663"/>
            <p14:sldId id="917"/>
            <p14:sldId id="918"/>
            <p14:sldId id="919"/>
            <p14:sldId id="920"/>
            <p14:sldId id="921"/>
            <p14:sldId id="922"/>
            <p14:sldId id="923"/>
          </p14:sldIdLst>
        </p14:section>
        <p14:section name="SALMO 91B" id="{62A839CF-6AB1-4A4A-B869-21D89C737ACC}">
          <p14:sldIdLst>
            <p14:sldId id="1653"/>
            <p14:sldId id="1654"/>
            <p14:sldId id="1655"/>
            <p14:sldId id="1656"/>
            <p14:sldId id="1657"/>
            <p14:sldId id="1658"/>
            <p14:sldId id="1659"/>
            <p14:sldId id="1660"/>
            <p14:sldId id="1661"/>
            <p14:sldId id="1662"/>
            <p14:sldId id="1663"/>
          </p14:sldIdLst>
        </p14:section>
        <p14:section name="SALMO 93A" id="{76FF4757-CE51-4638-912D-0A78C587612B}">
          <p14:sldIdLst>
            <p14:sldId id="1201"/>
            <p14:sldId id="1202"/>
            <p14:sldId id="1222"/>
            <p14:sldId id="1223"/>
            <p14:sldId id="1225"/>
          </p14:sldIdLst>
        </p14:section>
        <p14:section name="SALMO 93B" id="{9CAA13B5-E10E-4CCD-9263-D48992D0999E}">
          <p14:sldIdLst>
            <p14:sldId id="1277"/>
            <p14:sldId id="1283"/>
            <p14:sldId id="1284"/>
            <p14:sldId id="1289"/>
          </p14:sldIdLst>
        </p14:section>
        <p14:section name="SALMO 94B" id="{0F661D40-584F-4840-A317-387EE275021C}">
          <p14:sldIdLst>
            <p14:sldId id="1379"/>
            <p14:sldId id="1380"/>
            <p14:sldId id="1384"/>
            <p14:sldId id="1385"/>
            <p14:sldId id="1386"/>
            <p14:sldId id="1387"/>
            <p14:sldId id="1388"/>
            <p14:sldId id="1389"/>
            <p14:sldId id="1390"/>
          </p14:sldIdLst>
        </p14:section>
        <p14:section name="SALMO 95A" id="{626E4532-5354-4FBF-84D5-6791742292B8}">
          <p14:sldIdLst>
            <p14:sldId id="666"/>
            <p14:sldId id="667"/>
            <p14:sldId id="924"/>
            <p14:sldId id="925"/>
            <p14:sldId id="926"/>
            <p14:sldId id="927"/>
          </p14:sldIdLst>
        </p14:section>
        <p14:section name="SALMO 97B" id="{924145FD-0014-4CE0-B6C8-067A4CA8C564}">
          <p14:sldIdLst>
            <p14:sldId id="1438"/>
            <p14:sldId id="1439"/>
            <p14:sldId id="1443"/>
            <p14:sldId id="1444"/>
          </p14:sldIdLst>
        </p14:section>
        <p14:section name="SALMO 98A" id="{D372AF7F-C5E5-45F0-A2C5-75C61D0F98ED}">
          <p14:sldIdLst>
            <p14:sldId id="668"/>
            <p14:sldId id="669"/>
            <p14:sldId id="928"/>
            <p14:sldId id="929"/>
            <p14:sldId id="930"/>
          </p14:sldIdLst>
        </p14:section>
        <p14:section name="SALMO 98B" id="{0246E2BD-7BBB-40B6-A6B7-0F2F7F961DBD}">
          <p14:sldIdLst>
            <p14:sldId id="1664"/>
            <p14:sldId id="1665"/>
            <p14:sldId id="1666"/>
            <p14:sldId id="1667"/>
            <p14:sldId id="1668"/>
          </p14:sldIdLst>
        </p14:section>
        <p14:section name="SALMO 99A" id="{2F355019-8791-415F-9692-787D0BFB45E8}">
          <p14:sldIdLst>
            <p14:sldId id="670"/>
            <p14:sldId id="671"/>
            <p14:sldId id="931"/>
            <p14:sldId id="932"/>
            <p14:sldId id="933"/>
            <p14:sldId id="934"/>
            <p14:sldId id="935"/>
            <p14:sldId id="936"/>
          </p14:sldIdLst>
        </p14:section>
        <p14:section name="SALMO 99B" id="{4A77D57E-B31D-4E16-80D6-4CC831E42534}">
          <p14:sldIdLst>
            <p14:sldId id="942"/>
            <p14:sldId id="943"/>
            <p14:sldId id="944"/>
            <p14:sldId id="945"/>
          </p14:sldIdLst>
        </p14:section>
        <p14:section name="SALMO 100B" id="{F44458CD-8DA4-46EF-AF25-2CAAB5EA64C4}">
          <p14:sldIdLst>
            <p14:sldId id="674"/>
            <p14:sldId id="946"/>
            <p14:sldId id="947"/>
            <p14:sldId id="948"/>
            <p14:sldId id="949"/>
          </p14:sldIdLst>
        </p14:section>
        <p14:section name="SALMO 101B" id="{989DB43D-2B1C-4972-B8F5-B879BB1028AA}">
          <p14:sldIdLst>
            <p14:sldId id="1320"/>
            <p14:sldId id="1321"/>
            <p14:sldId id="1322"/>
            <p14:sldId id="1323"/>
            <p14:sldId id="1324"/>
          </p14:sldIdLst>
        </p14:section>
        <p14:section name="SALMO 103B" id="{759BD55E-C4EA-45B5-930C-FB7645F03321}">
          <p14:sldIdLst>
            <p14:sldId id="1537"/>
            <p14:sldId id="1538"/>
            <p14:sldId id="1539"/>
            <p14:sldId id="1540"/>
            <p14:sldId id="1541"/>
            <p14:sldId id="1542"/>
            <p14:sldId id="1543"/>
            <p14:sldId id="1544"/>
            <p14:sldId id="1545"/>
            <p14:sldId id="1546"/>
          </p14:sldIdLst>
        </p14:section>
        <p14:section name="SALMO 110A" id="{C505897C-07E2-4F39-BB31-3F0C09A727EB}">
          <p14:sldIdLst>
            <p14:sldId id="1248"/>
            <p14:sldId id="1249"/>
            <p14:sldId id="1253"/>
            <p14:sldId id="1254"/>
            <p14:sldId id="1255"/>
            <p14:sldId id="1256"/>
            <p14:sldId id="1252"/>
          </p14:sldIdLst>
        </p14:section>
        <p14:section name="SALMO 112A" id="{4D2CC066-6DEA-4429-92F2-8A2A1FFD1F6B}">
          <p14:sldIdLst>
            <p14:sldId id="678"/>
            <p14:sldId id="679"/>
            <p14:sldId id="1168"/>
            <p14:sldId id="1169"/>
            <p14:sldId id="1170"/>
          </p14:sldIdLst>
        </p14:section>
        <p14:section name="SALMO 112B" id="{6F77A7E7-BE24-4950-8E59-90B7DED01BBC}">
          <p14:sldIdLst>
            <p14:sldId id="1414"/>
            <p14:sldId id="1415"/>
            <p14:sldId id="1416"/>
            <p14:sldId id="1417"/>
            <p14:sldId id="1418"/>
          </p14:sldIdLst>
        </p14:section>
        <p14:section name="SALMO 113A" id="{08801743-37A4-4956-AD84-419B1116A4E9}">
          <p14:sldIdLst>
            <p14:sldId id="680"/>
            <p14:sldId id="681"/>
            <p14:sldId id="950"/>
            <p14:sldId id="951"/>
            <p14:sldId id="952"/>
          </p14:sldIdLst>
        </p14:section>
        <p14:section name="SALMO 113B" id="{CB546682-F36F-47AD-8E24-F608EEBC01D4}">
          <p14:sldIdLst>
            <p14:sldId id="682"/>
            <p14:sldId id="683"/>
            <p14:sldId id="953"/>
            <p14:sldId id="954"/>
            <p14:sldId id="955"/>
            <p14:sldId id="956"/>
          </p14:sldIdLst>
        </p14:section>
        <p14:section name="SALMO 114A" id="{3321EE13-4F7B-4C8B-943D-3D07B33DFF78}">
          <p14:sldIdLst>
            <p14:sldId id="684"/>
            <p14:sldId id="685"/>
            <p14:sldId id="957"/>
            <p14:sldId id="958"/>
            <p14:sldId id="959"/>
          </p14:sldIdLst>
        </p14:section>
        <p14:section name="SALMO 114B" id="{79A0154D-B51A-4625-847B-60DDEFA58F60}">
          <p14:sldIdLst>
            <p14:sldId id="1425"/>
            <p14:sldId id="1426"/>
            <p14:sldId id="1427"/>
            <p14:sldId id="1428"/>
            <p14:sldId id="1429"/>
          </p14:sldIdLst>
        </p14:section>
        <p14:section name="SALMO 116A" id="{1E145A26-BEF7-4113-ABE0-8D822E8A190B}">
          <p14:sldIdLst>
            <p14:sldId id="780"/>
            <p14:sldId id="781"/>
            <p14:sldId id="965"/>
            <p14:sldId id="966"/>
            <p14:sldId id="967"/>
            <p14:sldId id="968"/>
            <p14:sldId id="969"/>
            <p14:sldId id="970"/>
            <p14:sldId id="971"/>
            <p14:sldId id="972"/>
            <p14:sldId id="973"/>
            <p14:sldId id="974"/>
          </p14:sldIdLst>
        </p14:section>
        <p14:section name="SALMO 116B" id="{70F3FB65-5935-4D2A-9FEB-CC8AAA420B49}">
          <p14:sldIdLst>
            <p14:sldId id="782"/>
            <p14:sldId id="783"/>
            <p14:sldId id="975"/>
            <p14:sldId id="976"/>
            <p14:sldId id="977"/>
            <p14:sldId id="978"/>
            <p14:sldId id="979"/>
            <p14:sldId id="980"/>
          </p14:sldIdLst>
        </p14:section>
        <p14:section name="SALMO 117A" id="{4824CB97-784C-4D42-91F9-689ADF58628D}">
          <p14:sldIdLst>
            <p14:sldId id="690"/>
            <p14:sldId id="691"/>
          </p14:sldIdLst>
        </p14:section>
        <p14:section name="SALMO 117B" id="{184B689B-1124-409D-9BF3-4CB3652CEC8D}">
          <p14:sldIdLst>
            <p14:sldId id="692"/>
            <p14:sldId id="693"/>
          </p14:sldIdLst>
        </p14:section>
        <p14:section name="SALMO 119.1-8A" id="{140D3A98-CA43-409E-90A1-F95EDF35E041}">
          <p14:sldIdLst>
            <p14:sldId id="694"/>
            <p14:sldId id="695"/>
            <p14:sldId id="981"/>
            <p14:sldId id="982"/>
            <p14:sldId id="983"/>
          </p14:sldIdLst>
        </p14:section>
        <p14:section name="SALMO 119.1-8B" id="{D704149D-6840-45AC-9C63-B54B48920F81}">
          <p14:sldIdLst>
            <p14:sldId id="696"/>
            <p14:sldId id="697"/>
            <p14:sldId id="984"/>
            <p14:sldId id="985"/>
          </p14:sldIdLst>
        </p14:section>
        <p14:section name="SALMO 119.9-16A" id="{1CFCA310-6025-4D77-8E9D-A5440DFDFAC3}">
          <p14:sldIdLst>
            <p14:sldId id="698"/>
            <p14:sldId id="699"/>
            <p14:sldId id="986"/>
            <p14:sldId id="987"/>
          </p14:sldIdLst>
        </p14:section>
        <p14:section name="SALMO 119.9-16B" id="{1B1DF45F-30F6-4880-881A-B101226DCC19}">
          <p14:sldIdLst>
            <p14:sldId id="1445"/>
            <p14:sldId id="1449"/>
            <p14:sldId id="1450"/>
            <p14:sldId id="1451"/>
            <p14:sldId id="1452"/>
            <p14:sldId id="1453"/>
          </p14:sldIdLst>
        </p14:section>
        <p14:section name="SALMO 119.17-24A" id="{BD4A95A1-87A4-4201-BDF8-4D71DA2A7643}">
          <p14:sldIdLst>
            <p14:sldId id="702"/>
            <p14:sldId id="703"/>
            <p14:sldId id="990"/>
            <p14:sldId id="991"/>
          </p14:sldIdLst>
        </p14:section>
        <p14:section name="SALMO 119.25-32A" id="{CA02F64F-1AA2-4E28-ACFE-C97F779F09C3}">
          <p14:sldIdLst>
            <p14:sldId id="1117"/>
            <p14:sldId id="1130"/>
            <p14:sldId id="1233"/>
            <p14:sldId id="1234"/>
          </p14:sldIdLst>
        </p14:section>
        <p14:section name="SALMO 119.33-40A" id="{CB36F529-F761-44CA-BBA8-7053515B8B2A}">
          <p14:sldIdLst>
            <p14:sldId id="1118"/>
            <p14:sldId id="1119"/>
            <p14:sldId id="1235"/>
            <p14:sldId id="1236"/>
          </p14:sldIdLst>
        </p14:section>
        <p14:section name="SALMO 119.41-48A" id="{F195EC16-475F-48DE-AB82-9496F31859C3}">
          <p14:sldIdLst>
            <p14:sldId id="1120"/>
            <p14:sldId id="1131"/>
            <p14:sldId id="1237"/>
            <p14:sldId id="1238"/>
          </p14:sldIdLst>
        </p14:section>
        <p14:section name="SALMO 119.41-48B" id="{611DAF99-4B10-4A59-B7FB-9A84447DFCCC}">
          <p14:sldIdLst>
            <p14:sldId id="778"/>
            <p14:sldId id="779"/>
            <p14:sldId id="992"/>
            <p14:sldId id="993"/>
            <p14:sldId id="994"/>
          </p14:sldIdLst>
        </p14:section>
        <p14:section name="SALMO 119.49-56A" id="{A6A38F4D-919E-4CD2-8AEB-D2AC981F5463}">
          <p14:sldIdLst>
            <p14:sldId id="1326"/>
            <p14:sldId id="1330"/>
            <p14:sldId id="1336"/>
            <p14:sldId id="1337"/>
          </p14:sldIdLst>
        </p14:section>
        <p14:section name="SALMO 119.65-72B" id="{2D134EED-AF47-4CFC-A39A-39143601971E}">
          <p14:sldIdLst>
            <p14:sldId id="1600"/>
            <p14:sldId id="1601"/>
            <p14:sldId id="1602"/>
            <p14:sldId id="1603"/>
            <p14:sldId id="1604"/>
          </p14:sldIdLst>
        </p14:section>
        <p14:section name="SALMO 119.73-80B" id="{3A695763-81FB-4AE5-BD2C-CC172C105DDE}">
          <p14:sldIdLst>
            <p14:sldId id="1127"/>
            <p14:sldId id="1129"/>
            <p14:sldId id="1246"/>
            <p14:sldId id="1247"/>
          </p14:sldIdLst>
        </p14:section>
        <p14:section name="SALMO 119.81-88B" id="{9A5DB452-39E6-4F6F-B4F6-3C2A8F89C00B}">
          <p14:sldIdLst>
            <p14:sldId id="706"/>
            <p14:sldId id="707"/>
            <p14:sldId id="995"/>
            <p14:sldId id="996"/>
            <p14:sldId id="997"/>
          </p14:sldIdLst>
        </p14:section>
        <p14:section name="SALMO 120B" id="{B7C9245F-A93B-42F3-862D-637904E6B801}">
          <p14:sldIdLst>
            <p14:sldId id="1613"/>
            <p14:sldId id="1614"/>
            <p14:sldId id="1615"/>
          </p14:sldIdLst>
        </p14:section>
        <p14:section name="SALMO 121A" id="{29C652AF-2DDB-47B5-BFF6-8E406B91EF5E}">
          <p14:sldIdLst>
            <p14:sldId id="708"/>
            <p14:sldId id="709"/>
            <p14:sldId id="998"/>
            <p14:sldId id="999"/>
            <p14:sldId id="1000"/>
          </p14:sldIdLst>
        </p14:section>
        <p14:section name="SALMO 121B" id="{0E002082-4F7E-4103-9910-AC258A29765B}">
          <p14:sldIdLst>
            <p14:sldId id="710"/>
            <p14:sldId id="711"/>
            <p14:sldId id="1001"/>
            <p14:sldId id="1002"/>
          </p14:sldIdLst>
        </p14:section>
        <p14:section name="SALMO 122A" id="{E835FE30-163F-44BC-8069-7E79A1A655DC}">
          <p14:sldIdLst>
            <p14:sldId id="712"/>
            <p14:sldId id="713"/>
            <p14:sldId id="1003"/>
          </p14:sldIdLst>
        </p14:section>
        <p14:section name="SALMO 122B" id="{099F1C3C-D1CC-46DB-A0D0-B57094E51329}">
          <p14:sldIdLst>
            <p14:sldId id="714"/>
            <p14:sldId id="715"/>
            <p14:sldId id="1004"/>
            <p14:sldId id="1005"/>
          </p14:sldIdLst>
        </p14:section>
        <p14:section name="SALMO 123B" id="{5728021E-EDE0-4288-9AE1-75D7785DB2CA}">
          <p14:sldIdLst>
            <p14:sldId id="1591"/>
            <p14:sldId id="1592"/>
            <p14:sldId id="1597"/>
            <p14:sldId id="1598"/>
            <p14:sldId id="1599"/>
          </p14:sldIdLst>
        </p14:section>
        <p14:section name="SALMO 124A" id="{A9BDA282-36D4-4B96-8120-0011FBD9DCE2}">
          <p14:sldIdLst>
            <p14:sldId id="718"/>
            <p14:sldId id="719"/>
            <p14:sldId id="1007"/>
            <p14:sldId id="1008"/>
            <p14:sldId id="1009"/>
          </p14:sldIdLst>
        </p14:section>
        <p14:section name="SALMO 124B" id="{8E1867B0-7E7B-4645-B8DA-BAD84233B53B}">
          <p14:sldIdLst>
            <p14:sldId id="1454"/>
            <p14:sldId id="1455"/>
            <p14:sldId id="1458"/>
            <p14:sldId id="1459"/>
            <p14:sldId id="1457"/>
          </p14:sldIdLst>
        </p14:section>
        <p14:section name="SALMO 125A" id="{2DA9D4B6-97C4-47BC-9548-A457628F40D2}">
          <p14:sldIdLst>
            <p14:sldId id="720"/>
            <p14:sldId id="721"/>
            <p14:sldId id="1010"/>
            <p14:sldId id="1011"/>
          </p14:sldIdLst>
        </p14:section>
        <p14:section name="SALMO 125B" id="{76E733D3-0B44-4FEB-93FC-656FAAF561DD}">
          <p14:sldIdLst>
            <p14:sldId id="1475"/>
            <p14:sldId id="1476"/>
            <p14:sldId id="1477"/>
            <p14:sldId id="1478"/>
          </p14:sldIdLst>
        </p14:section>
        <p14:section name="SALMO 126B" id="{42B2D9B3-1A8A-484B-B5A1-E7A0635340E8}">
          <p14:sldIdLst>
            <p14:sldId id="724"/>
            <p14:sldId id="725"/>
            <p14:sldId id="1012"/>
            <p14:sldId id="1013"/>
            <p14:sldId id="1014"/>
          </p14:sldIdLst>
        </p14:section>
        <p14:section name="SALMO 127A" id="{55F1C853-DF3A-485C-BF0C-C4A569D62CF8}">
          <p14:sldIdLst>
            <p14:sldId id="1338"/>
            <p14:sldId id="1339"/>
            <p14:sldId id="1343"/>
            <p14:sldId id="1344"/>
            <p14:sldId id="1345"/>
          </p14:sldIdLst>
        </p14:section>
        <p14:section name="SALMO 127B" id="{07706EC7-9DA6-4AD6-9086-836F2D05B7C4}">
          <p14:sldIdLst>
            <p14:sldId id="776"/>
            <p14:sldId id="777"/>
            <p14:sldId id="1015"/>
            <p14:sldId id="1016"/>
            <p14:sldId id="1017"/>
          </p14:sldIdLst>
        </p14:section>
        <p14:section name="SALMO 128A" id="{3B5CE490-1891-48C0-A36B-5D21D98000B2}">
          <p14:sldIdLst>
            <p14:sldId id="726"/>
            <p14:sldId id="727"/>
            <p14:sldId id="1018"/>
            <p14:sldId id="1019"/>
          </p14:sldIdLst>
        </p14:section>
        <p14:section name="SALMO 128B" id="{326EF0E8-C886-46FA-AEC2-148CD78A0525}">
          <p14:sldIdLst>
            <p14:sldId id="728"/>
            <p14:sldId id="729"/>
            <p14:sldId id="1020"/>
            <p14:sldId id="1021"/>
          </p14:sldIdLst>
        </p14:section>
        <p14:section name="SALMO 129B" id="{69805EDF-9E43-4434-A4BC-6490DC6BB6D1}">
          <p14:sldIdLst>
            <p14:sldId id="730"/>
            <p14:sldId id="731"/>
            <p14:sldId id="1022"/>
            <p14:sldId id="1023"/>
            <p14:sldId id="1024"/>
            <p14:sldId id="1025"/>
          </p14:sldIdLst>
        </p14:section>
        <p14:section name="SALMO 130B" id="{1F685086-3FFA-4078-94B1-5F783D8B7C44}">
          <p14:sldIdLst>
            <p14:sldId id="1479"/>
            <p14:sldId id="1480"/>
            <p14:sldId id="1482"/>
            <p14:sldId id="1483"/>
            <p14:sldId id="1484"/>
            <p14:sldId id="1481"/>
          </p14:sldIdLst>
        </p14:section>
        <p14:section name="SALMO 131B" id="{0649E0FF-49DE-4DE5-895E-D2ADE6416BF6}">
          <p14:sldIdLst>
            <p14:sldId id="732"/>
            <p14:sldId id="733"/>
            <p14:sldId id="1026"/>
            <p14:sldId id="1027"/>
          </p14:sldIdLst>
        </p14:section>
        <p14:section name="SALMO 132B" id="{41EE99E0-FB7B-412D-BD1E-57C28C4AE992}">
          <p14:sldIdLst>
            <p14:sldId id="1605"/>
            <p14:sldId id="1606"/>
            <p14:sldId id="1607"/>
            <p14:sldId id="1608"/>
            <p14:sldId id="1609"/>
            <p14:sldId id="1610"/>
            <p14:sldId id="1612"/>
            <p14:sldId id="1611"/>
          </p14:sldIdLst>
        </p14:section>
        <p14:section name="SALMO 133A" id="{96537B20-DA4D-415E-B516-8ED314B50EF7}">
          <p14:sldIdLst>
            <p14:sldId id="734"/>
            <p14:sldId id="735"/>
            <p14:sldId id="1028"/>
          </p14:sldIdLst>
        </p14:section>
        <p14:section name="SALMO 133B" id="{936F7211-45C5-4631-8118-EE173AE6D14B}">
          <p14:sldIdLst>
            <p14:sldId id="736"/>
            <p14:sldId id="737"/>
          </p14:sldIdLst>
        </p14:section>
        <p14:section name="SALMO 134A" id="{38667538-B1A0-470F-921E-BBA967D11EE4}">
          <p14:sldIdLst>
            <p14:sldId id="738"/>
            <p14:sldId id="739"/>
            <p14:sldId id="1029"/>
          </p14:sldIdLst>
        </p14:section>
        <p14:section name="SALMO 134B" id="{F357D705-FB85-4BD6-A580-EB9875753FA5}">
          <p14:sldIdLst>
            <p14:sldId id="1346"/>
            <p14:sldId id="1347"/>
            <p14:sldId id="1348"/>
            <p14:sldId id="1349"/>
          </p14:sldIdLst>
        </p14:section>
        <p14:section name="SALMO 135B" id="{7B72F143-C674-404F-A617-78E4B9B9B283}">
          <p14:sldIdLst>
            <p14:sldId id="774"/>
            <p14:sldId id="775"/>
            <p14:sldId id="1030"/>
            <p14:sldId id="1031"/>
            <p14:sldId id="1032"/>
            <p14:sldId id="1033"/>
            <p14:sldId id="1034"/>
            <p14:sldId id="1035"/>
            <p14:sldId id="1036"/>
            <p14:sldId id="1043"/>
            <p14:sldId id="1044"/>
            <p14:sldId id="1045"/>
            <p14:sldId id="1046"/>
            <p14:sldId id="1047"/>
          </p14:sldIdLst>
        </p14:section>
        <p14:section name="SALMO 137B" id="{F6B81507-1B7B-4BD1-A983-F42C6582D37C}">
          <p14:sldIdLst>
            <p14:sldId id="742"/>
            <p14:sldId id="743"/>
            <p14:sldId id="1037"/>
          </p14:sldIdLst>
        </p14:section>
        <p14:section name="SALMO 138B" id="{A85B4181-A9B7-4C9F-9FA5-E40ED552AC56}">
          <p14:sldIdLst>
            <p14:sldId id="1430"/>
            <p14:sldId id="1431"/>
            <p14:sldId id="1433"/>
            <p14:sldId id="1434"/>
            <p14:sldId id="1435"/>
            <p14:sldId id="1436"/>
            <p14:sldId id="1437"/>
            <p14:sldId id="1432"/>
          </p14:sldIdLst>
        </p14:section>
        <p14:section name="SALMO 139B" id="{97280FA3-3CEB-4DC2-933C-1230C0FB9E52}">
          <p14:sldIdLst>
            <p14:sldId id="1547"/>
            <p14:sldId id="1556"/>
            <p14:sldId id="1566"/>
            <p14:sldId id="1567"/>
            <p14:sldId id="1568"/>
            <p14:sldId id="1557"/>
            <p14:sldId id="1558"/>
            <p14:sldId id="1559"/>
            <p14:sldId id="1560"/>
            <p14:sldId id="1561"/>
            <p14:sldId id="1562"/>
            <p14:sldId id="1563"/>
            <p14:sldId id="1564"/>
            <p14:sldId id="1565"/>
          </p14:sldIdLst>
        </p14:section>
        <p14:section name="SALMO 142B" id="{9EB168F0-7B13-4B9C-906B-AB4FBC66E9AB}">
          <p14:sldIdLst>
            <p14:sldId id="1391"/>
            <p14:sldId id="1398"/>
            <p14:sldId id="1399"/>
            <p14:sldId id="1400"/>
            <p14:sldId id="1395"/>
          </p14:sldIdLst>
        </p14:section>
        <p14:section name="SALMO 143B" id="{1F9C605D-B415-4763-A819-2EB036FDFAFF}">
          <p14:sldIdLst>
            <p14:sldId id="750"/>
            <p14:sldId id="751"/>
            <p14:sldId id="1052"/>
            <p14:sldId id="1053"/>
            <p14:sldId id="1054"/>
            <p14:sldId id="1055"/>
            <p14:sldId id="1056"/>
            <p14:sldId id="1057"/>
            <p14:sldId id="1058"/>
            <p14:sldId id="1059"/>
          </p14:sldIdLst>
        </p14:section>
        <p14:section name="SALMO 144B" id="{9723897A-62F8-4CC4-84A2-D3842119AD94}">
          <p14:sldIdLst>
            <p14:sldId id="1485"/>
            <p14:sldId id="1486"/>
            <p14:sldId id="1488"/>
            <p14:sldId id="1489"/>
            <p14:sldId id="1490"/>
            <p14:sldId id="1491"/>
            <p14:sldId id="1487"/>
          </p14:sldIdLst>
        </p14:section>
        <p14:section name="SALMO 146B" id="{FE394A96-6713-41D6-987B-ED0093DC7CD0}">
          <p14:sldIdLst>
            <p14:sldId id="752"/>
            <p14:sldId id="753"/>
            <p14:sldId id="1060"/>
            <p14:sldId id="1061"/>
            <p14:sldId id="1062"/>
          </p14:sldIdLst>
        </p14:section>
        <p14:section name="SALMO 148B" id="{B7CDBF9D-A98A-4F5B-9B85-80D9AB2AD900}">
          <p14:sldIdLst>
            <p14:sldId id="754"/>
            <p14:sldId id="755"/>
            <p14:sldId id="1063"/>
            <p14:sldId id="1064"/>
            <p14:sldId id="1065"/>
            <p14:sldId id="1066"/>
          </p14:sldIdLst>
        </p14:section>
        <p14:section name="SALMO 149B" id="{3DE699D7-559F-4B3B-8F37-247A9F5BEDE4}">
          <p14:sldIdLst>
            <p14:sldId id="756"/>
            <p14:sldId id="757"/>
            <p14:sldId id="1067"/>
          </p14:sldIdLst>
        </p14:section>
        <p14:section name="SALMO 150A" id="{87E2DC11-1086-4833-B34C-F9322FFF00BB}">
          <p14:sldIdLst>
            <p14:sldId id="758"/>
            <p14:sldId id="759"/>
            <p14:sldId id="1068"/>
          </p14:sldIdLst>
        </p14:section>
        <p14:section name="SALMO 150B" id="{899539D3-8346-4385-A591-8C8EB87022DA}">
          <p14:sldIdLst>
            <p14:sldId id="760"/>
            <p14:sldId id="761"/>
            <p14:sldId id="1069"/>
            <p14:sldId id="10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ítor Augusto Olivier" initials="VAO" lastIdx="1" clrIdx="0">
    <p:extLst>
      <p:ext uri="{19B8F6BF-5375-455C-9EA6-DF929625EA0E}">
        <p15:presenceInfo xmlns:p15="http://schemas.microsoft.com/office/powerpoint/2012/main" userId="58cf2fb4ddf1247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3D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1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570" y="3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671" Type="http://schemas.openxmlformats.org/officeDocument/2006/relationships/slide" Target="slides/slide670.xml"/><Relationship Id="rId769" Type="http://schemas.openxmlformats.org/officeDocument/2006/relationships/slide" Target="slides/slide768.xml"/><Relationship Id="rId976" Type="http://schemas.openxmlformats.org/officeDocument/2006/relationships/slide" Target="slides/slide975.xml"/><Relationship Id="rId21" Type="http://schemas.openxmlformats.org/officeDocument/2006/relationships/slide" Target="slides/slide20.xml"/><Relationship Id="rId324" Type="http://schemas.openxmlformats.org/officeDocument/2006/relationships/slide" Target="slides/slide323.xml"/><Relationship Id="rId531" Type="http://schemas.openxmlformats.org/officeDocument/2006/relationships/slide" Target="slides/slide530.xml"/><Relationship Id="rId629" Type="http://schemas.openxmlformats.org/officeDocument/2006/relationships/slide" Target="slides/slide628.xml"/><Relationship Id="rId170" Type="http://schemas.openxmlformats.org/officeDocument/2006/relationships/slide" Target="slides/slide169.xml"/><Relationship Id="rId836" Type="http://schemas.openxmlformats.org/officeDocument/2006/relationships/slide" Target="slides/slide835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682" Type="http://schemas.openxmlformats.org/officeDocument/2006/relationships/slide" Target="slides/slide681.xml"/><Relationship Id="rId903" Type="http://schemas.openxmlformats.org/officeDocument/2006/relationships/slide" Target="slides/slide902.xml"/><Relationship Id="rId32" Type="http://schemas.openxmlformats.org/officeDocument/2006/relationships/slide" Target="slides/slide31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42" Type="http://schemas.openxmlformats.org/officeDocument/2006/relationships/slide" Target="slides/slide541.xml"/><Relationship Id="rId987" Type="http://schemas.openxmlformats.org/officeDocument/2006/relationships/slide" Target="slides/slide986.xml"/><Relationship Id="rId181" Type="http://schemas.openxmlformats.org/officeDocument/2006/relationships/slide" Target="slides/slide180.xml"/><Relationship Id="rId402" Type="http://schemas.openxmlformats.org/officeDocument/2006/relationships/slide" Target="slides/slide401.xml"/><Relationship Id="rId847" Type="http://schemas.openxmlformats.org/officeDocument/2006/relationships/slide" Target="slides/slide846.xml"/><Relationship Id="rId279" Type="http://schemas.openxmlformats.org/officeDocument/2006/relationships/slide" Target="slides/slide278.xml"/><Relationship Id="rId486" Type="http://schemas.openxmlformats.org/officeDocument/2006/relationships/slide" Target="slides/slide485.xml"/><Relationship Id="rId693" Type="http://schemas.openxmlformats.org/officeDocument/2006/relationships/slide" Target="slides/slide692.xml"/><Relationship Id="rId707" Type="http://schemas.openxmlformats.org/officeDocument/2006/relationships/slide" Target="slides/slide706.xml"/><Relationship Id="rId914" Type="http://schemas.openxmlformats.org/officeDocument/2006/relationships/slide" Target="slides/slide913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346" Type="http://schemas.openxmlformats.org/officeDocument/2006/relationships/slide" Target="slides/slide345.xml"/><Relationship Id="rId553" Type="http://schemas.openxmlformats.org/officeDocument/2006/relationships/slide" Target="slides/slide552.xml"/><Relationship Id="rId760" Type="http://schemas.openxmlformats.org/officeDocument/2006/relationships/slide" Target="slides/slide759.xml"/><Relationship Id="rId998" Type="http://schemas.openxmlformats.org/officeDocument/2006/relationships/slide" Target="slides/slide997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858" Type="http://schemas.openxmlformats.org/officeDocument/2006/relationships/slide" Target="slides/slide857.xml"/><Relationship Id="rId497" Type="http://schemas.openxmlformats.org/officeDocument/2006/relationships/slide" Target="slides/slide496.xml"/><Relationship Id="rId620" Type="http://schemas.openxmlformats.org/officeDocument/2006/relationships/slide" Target="slides/slide619.xml"/><Relationship Id="rId718" Type="http://schemas.openxmlformats.org/officeDocument/2006/relationships/slide" Target="slides/slide717.xml"/><Relationship Id="rId925" Type="http://schemas.openxmlformats.org/officeDocument/2006/relationships/slide" Target="slides/slide92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217" Type="http://schemas.openxmlformats.org/officeDocument/2006/relationships/slide" Target="slides/slide216.xml"/><Relationship Id="rId564" Type="http://schemas.openxmlformats.org/officeDocument/2006/relationships/slide" Target="slides/slide563.xml"/><Relationship Id="rId771" Type="http://schemas.openxmlformats.org/officeDocument/2006/relationships/slide" Target="slides/slide770.xml"/><Relationship Id="rId869" Type="http://schemas.openxmlformats.org/officeDocument/2006/relationships/slide" Target="slides/slide868.xml"/><Relationship Id="rId424" Type="http://schemas.openxmlformats.org/officeDocument/2006/relationships/slide" Target="slides/slide423.xml"/><Relationship Id="rId631" Type="http://schemas.openxmlformats.org/officeDocument/2006/relationships/slide" Target="slides/slide630.xml"/><Relationship Id="rId729" Type="http://schemas.openxmlformats.org/officeDocument/2006/relationships/slide" Target="slides/slide728.xml"/><Relationship Id="rId270" Type="http://schemas.openxmlformats.org/officeDocument/2006/relationships/slide" Target="slides/slide269.xml"/><Relationship Id="rId936" Type="http://schemas.openxmlformats.org/officeDocument/2006/relationships/slide" Target="slides/slide93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575" Type="http://schemas.openxmlformats.org/officeDocument/2006/relationships/slide" Target="slides/slide574.xml"/><Relationship Id="rId782" Type="http://schemas.openxmlformats.org/officeDocument/2006/relationships/slide" Target="slides/slide78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642" Type="http://schemas.openxmlformats.org/officeDocument/2006/relationships/slide" Target="slides/slide641.xml"/><Relationship Id="rId281" Type="http://schemas.openxmlformats.org/officeDocument/2006/relationships/slide" Target="slides/slide280.xml"/><Relationship Id="rId502" Type="http://schemas.openxmlformats.org/officeDocument/2006/relationships/slide" Target="slides/slide501.xml"/><Relationship Id="rId947" Type="http://schemas.openxmlformats.org/officeDocument/2006/relationships/slide" Target="slides/slide946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586" Type="http://schemas.openxmlformats.org/officeDocument/2006/relationships/slide" Target="slides/slide585.xml"/><Relationship Id="rId793" Type="http://schemas.openxmlformats.org/officeDocument/2006/relationships/slide" Target="slides/slide792.xml"/><Relationship Id="rId807" Type="http://schemas.openxmlformats.org/officeDocument/2006/relationships/slide" Target="slides/slide806.xml"/><Relationship Id="rId7" Type="http://schemas.openxmlformats.org/officeDocument/2006/relationships/slide" Target="slides/slide6.xml"/><Relationship Id="rId239" Type="http://schemas.openxmlformats.org/officeDocument/2006/relationships/slide" Target="slides/slide238.xml"/><Relationship Id="rId446" Type="http://schemas.openxmlformats.org/officeDocument/2006/relationships/slide" Target="slides/slide445.xml"/><Relationship Id="rId653" Type="http://schemas.openxmlformats.org/officeDocument/2006/relationships/slide" Target="slides/slide652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860" Type="http://schemas.openxmlformats.org/officeDocument/2006/relationships/slide" Target="slides/slide859.xml"/><Relationship Id="rId958" Type="http://schemas.openxmlformats.org/officeDocument/2006/relationships/slide" Target="slides/slide957.xml"/><Relationship Id="rId87" Type="http://schemas.openxmlformats.org/officeDocument/2006/relationships/slide" Target="slides/slide86.xml"/><Relationship Id="rId513" Type="http://schemas.openxmlformats.org/officeDocument/2006/relationships/slide" Target="slides/slide512.xml"/><Relationship Id="rId597" Type="http://schemas.openxmlformats.org/officeDocument/2006/relationships/slide" Target="slides/slide596.xml"/><Relationship Id="rId720" Type="http://schemas.openxmlformats.org/officeDocument/2006/relationships/slide" Target="slides/slide719.xml"/><Relationship Id="rId818" Type="http://schemas.openxmlformats.org/officeDocument/2006/relationships/slide" Target="slides/slide817.xml"/><Relationship Id="rId152" Type="http://schemas.openxmlformats.org/officeDocument/2006/relationships/slide" Target="slides/slide151.xml"/><Relationship Id="rId457" Type="http://schemas.openxmlformats.org/officeDocument/2006/relationships/slide" Target="slides/slide456.xml"/><Relationship Id="rId1003" Type="http://schemas.openxmlformats.org/officeDocument/2006/relationships/slide" Target="slides/slide1002.xml"/><Relationship Id="rId664" Type="http://schemas.openxmlformats.org/officeDocument/2006/relationships/slide" Target="slides/slide663.xml"/><Relationship Id="rId871" Type="http://schemas.openxmlformats.org/officeDocument/2006/relationships/slide" Target="slides/slide870.xml"/><Relationship Id="rId969" Type="http://schemas.openxmlformats.org/officeDocument/2006/relationships/slide" Target="slides/slide968.xml"/><Relationship Id="rId14" Type="http://schemas.openxmlformats.org/officeDocument/2006/relationships/slide" Target="slides/slide13.xml"/><Relationship Id="rId317" Type="http://schemas.openxmlformats.org/officeDocument/2006/relationships/slide" Target="slides/slide316.xml"/><Relationship Id="rId524" Type="http://schemas.openxmlformats.org/officeDocument/2006/relationships/slide" Target="slides/slide523.xml"/><Relationship Id="rId731" Type="http://schemas.openxmlformats.org/officeDocument/2006/relationships/slide" Target="slides/slide730.xml"/><Relationship Id="rId98" Type="http://schemas.openxmlformats.org/officeDocument/2006/relationships/slide" Target="slides/slide97.xml"/><Relationship Id="rId163" Type="http://schemas.openxmlformats.org/officeDocument/2006/relationships/slide" Target="slides/slide162.xml"/><Relationship Id="rId370" Type="http://schemas.openxmlformats.org/officeDocument/2006/relationships/slide" Target="slides/slide369.xml"/><Relationship Id="rId829" Type="http://schemas.openxmlformats.org/officeDocument/2006/relationships/slide" Target="slides/slide828.xml"/><Relationship Id="rId1014" Type="http://schemas.openxmlformats.org/officeDocument/2006/relationships/commentAuthors" Target="commentAuthors.xml"/><Relationship Id="rId230" Type="http://schemas.openxmlformats.org/officeDocument/2006/relationships/slide" Target="slides/slide229.xml"/><Relationship Id="rId468" Type="http://schemas.openxmlformats.org/officeDocument/2006/relationships/slide" Target="slides/slide467.xml"/><Relationship Id="rId675" Type="http://schemas.openxmlformats.org/officeDocument/2006/relationships/slide" Target="slides/slide674.xml"/><Relationship Id="rId882" Type="http://schemas.openxmlformats.org/officeDocument/2006/relationships/slide" Target="slides/slide881.xml"/><Relationship Id="rId25" Type="http://schemas.openxmlformats.org/officeDocument/2006/relationships/slide" Target="slides/slide24.xml"/><Relationship Id="rId328" Type="http://schemas.openxmlformats.org/officeDocument/2006/relationships/slide" Target="slides/slide327.xml"/><Relationship Id="rId535" Type="http://schemas.openxmlformats.org/officeDocument/2006/relationships/slide" Target="slides/slide534.xml"/><Relationship Id="rId742" Type="http://schemas.openxmlformats.org/officeDocument/2006/relationships/slide" Target="slides/slide74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602" Type="http://schemas.openxmlformats.org/officeDocument/2006/relationships/slide" Target="slides/slide601.xml"/><Relationship Id="rId241" Type="http://schemas.openxmlformats.org/officeDocument/2006/relationships/slide" Target="slides/slide240.xml"/><Relationship Id="rId479" Type="http://schemas.openxmlformats.org/officeDocument/2006/relationships/slide" Target="slides/slide478.xml"/><Relationship Id="rId686" Type="http://schemas.openxmlformats.org/officeDocument/2006/relationships/slide" Target="slides/slide685.xml"/><Relationship Id="rId893" Type="http://schemas.openxmlformats.org/officeDocument/2006/relationships/slide" Target="slides/slide892.xml"/><Relationship Id="rId907" Type="http://schemas.openxmlformats.org/officeDocument/2006/relationships/slide" Target="slides/slide906.xml"/><Relationship Id="rId36" Type="http://schemas.openxmlformats.org/officeDocument/2006/relationships/slide" Target="slides/slide35.xml"/><Relationship Id="rId339" Type="http://schemas.openxmlformats.org/officeDocument/2006/relationships/slide" Target="slides/slide338.xml"/><Relationship Id="rId546" Type="http://schemas.openxmlformats.org/officeDocument/2006/relationships/slide" Target="slides/slide545.xml"/><Relationship Id="rId753" Type="http://schemas.openxmlformats.org/officeDocument/2006/relationships/slide" Target="slides/slide752.xml"/><Relationship Id="rId101" Type="http://schemas.openxmlformats.org/officeDocument/2006/relationships/slide" Target="slides/slide100.xml"/><Relationship Id="rId185" Type="http://schemas.openxmlformats.org/officeDocument/2006/relationships/slide" Target="slides/slide184.xml"/><Relationship Id="rId406" Type="http://schemas.openxmlformats.org/officeDocument/2006/relationships/slide" Target="slides/slide405.xml"/><Relationship Id="rId960" Type="http://schemas.openxmlformats.org/officeDocument/2006/relationships/slide" Target="slides/slide959.xml"/><Relationship Id="rId392" Type="http://schemas.openxmlformats.org/officeDocument/2006/relationships/slide" Target="slides/slide391.xml"/><Relationship Id="rId613" Type="http://schemas.openxmlformats.org/officeDocument/2006/relationships/slide" Target="slides/slide612.xml"/><Relationship Id="rId697" Type="http://schemas.openxmlformats.org/officeDocument/2006/relationships/slide" Target="slides/slide696.xml"/><Relationship Id="rId820" Type="http://schemas.openxmlformats.org/officeDocument/2006/relationships/slide" Target="slides/slide819.xml"/><Relationship Id="rId918" Type="http://schemas.openxmlformats.org/officeDocument/2006/relationships/slide" Target="slides/slide917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112" Type="http://schemas.openxmlformats.org/officeDocument/2006/relationships/slide" Target="slides/slide111.xml"/><Relationship Id="rId557" Type="http://schemas.openxmlformats.org/officeDocument/2006/relationships/slide" Target="slides/slide556.xml"/><Relationship Id="rId764" Type="http://schemas.openxmlformats.org/officeDocument/2006/relationships/slide" Target="slides/slide763.xml"/><Relationship Id="rId971" Type="http://schemas.openxmlformats.org/officeDocument/2006/relationships/slide" Target="slides/slide970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624" Type="http://schemas.openxmlformats.org/officeDocument/2006/relationships/slide" Target="slides/slide623.xml"/><Relationship Id="rId831" Type="http://schemas.openxmlformats.org/officeDocument/2006/relationships/slide" Target="slides/slide830.xml"/><Relationship Id="rId263" Type="http://schemas.openxmlformats.org/officeDocument/2006/relationships/slide" Target="slides/slide262.xml"/><Relationship Id="rId470" Type="http://schemas.openxmlformats.org/officeDocument/2006/relationships/slide" Target="slides/slide469.xml"/><Relationship Id="rId929" Type="http://schemas.openxmlformats.org/officeDocument/2006/relationships/slide" Target="slides/slide928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568" Type="http://schemas.openxmlformats.org/officeDocument/2006/relationships/slide" Target="slides/slide567.xml"/><Relationship Id="rId775" Type="http://schemas.openxmlformats.org/officeDocument/2006/relationships/slide" Target="slides/slide774.xml"/><Relationship Id="rId982" Type="http://schemas.openxmlformats.org/officeDocument/2006/relationships/slide" Target="slides/slide981.xml"/><Relationship Id="rId428" Type="http://schemas.openxmlformats.org/officeDocument/2006/relationships/slide" Target="slides/slide427.xml"/><Relationship Id="rId635" Type="http://schemas.openxmlformats.org/officeDocument/2006/relationships/slide" Target="slides/slide634.xml"/><Relationship Id="rId842" Type="http://schemas.openxmlformats.org/officeDocument/2006/relationships/slide" Target="slides/slide841.xml"/><Relationship Id="rId274" Type="http://schemas.openxmlformats.org/officeDocument/2006/relationships/slide" Target="slides/slide273.xml"/><Relationship Id="rId481" Type="http://schemas.openxmlformats.org/officeDocument/2006/relationships/slide" Target="slides/slide480.xml"/><Relationship Id="rId702" Type="http://schemas.openxmlformats.org/officeDocument/2006/relationships/slide" Target="slides/slide701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579" Type="http://schemas.openxmlformats.org/officeDocument/2006/relationships/slide" Target="slides/slide578.xml"/><Relationship Id="rId786" Type="http://schemas.openxmlformats.org/officeDocument/2006/relationships/slide" Target="slides/slide785.xml"/><Relationship Id="rId993" Type="http://schemas.openxmlformats.org/officeDocument/2006/relationships/slide" Target="slides/slide992.xml"/><Relationship Id="rId341" Type="http://schemas.openxmlformats.org/officeDocument/2006/relationships/slide" Target="slides/slide340.xml"/><Relationship Id="rId439" Type="http://schemas.openxmlformats.org/officeDocument/2006/relationships/slide" Target="slides/slide438.xml"/><Relationship Id="rId646" Type="http://schemas.openxmlformats.org/officeDocument/2006/relationships/slide" Target="slides/slide645.xml"/><Relationship Id="rId201" Type="http://schemas.openxmlformats.org/officeDocument/2006/relationships/slide" Target="slides/slide200.xml"/><Relationship Id="rId285" Type="http://schemas.openxmlformats.org/officeDocument/2006/relationships/slide" Target="slides/slide284.xml"/><Relationship Id="rId506" Type="http://schemas.openxmlformats.org/officeDocument/2006/relationships/slide" Target="slides/slide505.xml"/><Relationship Id="rId853" Type="http://schemas.openxmlformats.org/officeDocument/2006/relationships/slide" Target="slides/slide852.xml"/><Relationship Id="rId492" Type="http://schemas.openxmlformats.org/officeDocument/2006/relationships/slide" Target="slides/slide491.xml"/><Relationship Id="rId713" Type="http://schemas.openxmlformats.org/officeDocument/2006/relationships/slide" Target="slides/slide712.xml"/><Relationship Id="rId797" Type="http://schemas.openxmlformats.org/officeDocument/2006/relationships/slide" Target="slides/slide796.xml"/><Relationship Id="rId920" Type="http://schemas.openxmlformats.org/officeDocument/2006/relationships/slide" Target="slides/slide919.xml"/><Relationship Id="rId145" Type="http://schemas.openxmlformats.org/officeDocument/2006/relationships/slide" Target="slides/slide144.xml"/><Relationship Id="rId352" Type="http://schemas.openxmlformats.org/officeDocument/2006/relationships/slide" Target="slides/slide351.xml"/><Relationship Id="rId212" Type="http://schemas.openxmlformats.org/officeDocument/2006/relationships/slide" Target="slides/slide211.xml"/><Relationship Id="rId657" Type="http://schemas.openxmlformats.org/officeDocument/2006/relationships/slide" Target="slides/slide656.xml"/><Relationship Id="rId864" Type="http://schemas.openxmlformats.org/officeDocument/2006/relationships/slide" Target="slides/slide863.xml"/><Relationship Id="rId296" Type="http://schemas.openxmlformats.org/officeDocument/2006/relationships/slide" Target="slides/slide295.xml"/><Relationship Id="rId517" Type="http://schemas.openxmlformats.org/officeDocument/2006/relationships/slide" Target="slides/slide516.xml"/><Relationship Id="rId724" Type="http://schemas.openxmlformats.org/officeDocument/2006/relationships/slide" Target="slides/slide723.xml"/><Relationship Id="rId931" Type="http://schemas.openxmlformats.org/officeDocument/2006/relationships/slide" Target="slides/slide930.xml"/><Relationship Id="rId60" Type="http://schemas.openxmlformats.org/officeDocument/2006/relationships/slide" Target="slides/slide59.xml"/><Relationship Id="rId156" Type="http://schemas.openxmlformats.org/officeDocument/2006/relationships/slide" Target="slides/slide155.xml"/><Relationship Id="rId363" Type="http://schemas.openxmlformats.org/officeDocument/2006/relationships/slide" Target="slides/slide362.xml"/><Relationship Id="rId570" Type="http://schemas.openxmlformats.org/officeDocument/2006/relationships/slide" Target="slides/slide569.xml"/><Relationship Id="rId1007" Type="http://schemas.openxmlformats.org/officeDocument/2006/relationships/slide" Target="slides/slide1006.xml"/><Relationship Id="rId223" Type="http://schemas.openxmlformats.org/officeDocument/2006/relationships/slide" Target="slides/slide222.xml"/><Relationship Id="rId430" Type="http://schemas.openxmlformats.org/officeDocument/2006/relationships/slide" Target="slides/slide429.xml"/><Relationship Id="rId668" Type="http://schemas.openxmlformats.org/officeDocument/2006/relationships/slide" Target="slides/slide667.xml"/><Relationship Id="rId875" Type="http://schemas.openxmlformats.org/officeDocument/2006/relationships/slide" Target="slides/slide874.xml"/><Relationship Id="rId18" Type="http://schemas.openxmlformats.org/officeDocument/2006/relationships/slide" Target="slides/slide17.xml"/><Relationship Id="rId528" Type="http://schemas.openxmlformats.org/officeDocument/2006/relationships/slide" Target="slides/slide527.xml"/><Relationship Id="rId735" Type="http://schemas.openxmlformats.org/officeDocument/2006/relationships/slide" Target="slides/slide734.xml"/><Relationship Id="rId942" Type="http://schemas.openxmlformats.org/officeDocument/2006/relationships/slide" Target="slides/slide941.xml"/><Relationship Id="rId167" Type="http://schemas.openxmlformats.org/officeDocument/2006/relationships/slide" Target="slides/slide166.xml"/><Relationship Id="rId374" Type="http://schemas.openxmlformats.org/officeDocument/2006/relationships/slide" Target="slides/slide373.xml"/><Relationship Id="rId581" Type="http://schemas.openxmlformats.org/officeDocument/2006/relationships/slide" Target="slides/slide580.xml"/><Relationship Id="rId1018" Type="http://schemas.openxmlformats.org/officeDocument/2006/relationships/tableStyles" Target="tableStyles.xml"/><Relationship Id="rId71" Type="http://schemas.openxmlformats.org/officeDocument/2006/relationships/slide" Target="slides/slide70.xml"/><Relationship Id="rId234" Type="http://schemas.openxmlformats.org/officeDocument/2006/relationships/slide" Target="slides/slide233.xml"/><Relationship Id="rId679" Type="http://schemas.openxmlformats.org/officeDocument/2006/relationships/slide" Target="slides/slide678.xml"/><Relationship Id="rId802" Type="http://schemas.openxmlformats.org/officeDocument/2006/relationships/slide" Target="slides/slide801.xml"/><Relationship Id="rId886" Type="http://schemas.openxmlformats.org/officeDocument/2006/relationships/slide" Target="slides/slide885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41" Type="http://schemas.openxmlformats.org/officeDocument/2006/relationships/slide" Target="slides/slide440.xml"/><Relationship Id="rId539" Type="http://schemas.openxmlformats.org/officeDocument/2006/relationships/slide" Target="slides/slide538.xml"/><Relationship Id="rId746" Type="http://schemas.openxmlformats.org/officeDocument/2006/relationships/slide" Target="slides/slide745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953" Type="http://schemas.openxmlformats.org/officeDocument/2006/relationships/slide" Target="slides/slide952.xml"/><Relationship Id="rId82" Type="http://schemas.openxmlformats.org/officeDocument/2006/relationships/slide" Target="slides/slide81.xml"/><Relationship Id="rId385" Type="http://schemas.openxmlformats.org/officeDocument/2006/relationships/slide" Target="slides/slide384.xml"/><Relationship Id="rId592" Type="http://schemas.openxmlformats.org/officeDocument/2006/relationships/slide" Target="slides/slide591.xml"/><Relationship Id="rId606" Type="http://schemas.openxmlformats.org/officeDocument/2006/relationships/slide" Target="slides/slide605.xml"/><Relationship Id="rId813" Type="http://schemas.openxmlformats.org/officeDocument/2006/relationships/slide" Target="slides/slide812.xml"/><Relationship Id="rId245" Type="http://schemas.openxmlformats.org/officeDocument/2006/relationships/slide" Target="slides/slide244.xml"/><Relationship Id="rId452" Type="http://schemas.openxmlformats.org/officeDocument/2006/relationships/slide" Target="slides/slide451.xml"/><Relationship Id="rId897" Type="http://schemas.openxmlformats.org/officeDocument/2006/relationships/slide" Target="slides/slide896.xml"/><Relationship Id="rId105" Type="http://schemas.openxmlformats.org/officeDocument/2006/relationships/slide" Target="slides/slide104.xml"/><Relationship Id="rId312" Type="http://schemas.openxmlformats.org/officeDocument/2006/relationships/slide" Target="slides/slide311.xml"/><Relationship Id="rId757" Type="http://schemas.openxmlformats.org/officeDocument/2006/relationships/slide" Target="slides/slide756.xml"/><Relationship Id="rId964" Type="http://schemas.openxmlformats.org/officeDocument/2006/relationships/slide" Target="slides/slide963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96" Type="http://schemas.openxmlformats.org/officeDocument/2006/relationships/slide" Target="slides/slide395.xml"/><Relationship Id="rId617" Type="http://schemas.openxmlformats.org/officeDocument/2006/relationships/slide" Target="slides/slide616.xml"/><Relationship Id="rId824" Type="http://schemas.openxmlformats.org/officeDocument/2006/relationships/slide" Target="slides/slide823.xml"/><Relationship Id="rId256" Type="http://schemas.openxmlformats.org/officeDocument/2006/relationships/slide" Target="slides/slide255.xml"/><Relationship Id="rId463" Type="http://schemas.openxmlformats.org/officeDocument/2006/relationships/slide" Target="slides/slide462.xml"/><Relationship Id="rId670" Type="http://schemas.openxmlformats.org/officeDocument/2006/relationships/slide" Target="slides/slide669.xml"/><Relationship Id="rId116" Type="http://schemas.openxmlformats.org/officeDocument/2006/relationships/slide" Target="slides/slide115.xml"/><Relationship Id="rId323" Type="http://schemas.openxmlformats.org/officeDocument/2006/relationships/slide" Target="slides/slide322.xml"/><Relationship Id="rId530" Type="http://schemas.openxmlformats.org/officeDocument/2006/relationships/slide" Target="slides/slide529.xml"/><Relationship Id="rId768" Type="http://schemas.openxmlformats.org/officeDocument/2006/relationships/slide" Target="slides/slide767.xml"/><Relationship Id="rId975" Type="http://schemas.openxmlformats.org/officeDocument/2006/relationships/slide" Target="slides/slide974.xml"/><Relationship Id="rId20" Type="http://schemas.openxmlformats.org/officeDocument/2006/relationships/slide" Target="slides/slide19.xml"/><Relationship Id="rId628" Type="http://schemas.openxmlformats.org/officeDocument/2006/relationships/slide" Target="slides/slide627.xml"/><Relationship Id="rId835" Type="http://schemas.openxmlformats.org/officeDocument/2006/relationships/slide" Target="slides/slide834.xml"/><Relationship Id="rId267" Type="http://schemas.openxmlformats.org/officeDocument/2006/relationships/slide" Target="slides/slide266.xml"/><Relationship Id="rId474" Type="http://schemas.openxmlformats.org/officeDocument/2006/relationships/slide" Target="slides/slide473.xml"/><Relationship Id="rId127" Type="http://schemas.openxmlformats.org/officeDocument/2006/relationships/slide" Target="slides/slide126.xml"/><Relationship Id="rId681" Type="http://schemas.openxmlformats.org/officeDocument/2006/relationships/slide" Target="slides/slide680.xml"/><Relationship Id="rId779" Type="http://schemas.openxmlformats.org/officeDocument/2006/relationships/slide" Target="slides/slide778.xml"/><Relationship Id="rId902" Type="http://schemas.openxmlformats.org/officeDocument/2006/relationships/slide" Target="slides/slide901.xml"/><Relationship Id="rId986" Type="http://schemas.openxmlformats.org/officeDocument/2006/relationships/slide" Target="slides/slide985.xml"/><Relationship Id="rId31" Type="http://schemas.openxmlformats.org/officeDocument/2006/relationships/slide" Target="slides/slide30.xml"/><Relationship Id="rId334" Type="http://schemas.openxmlformats.org/officeDocument/2006/relationships/slide" Target="slides/slide333.xml"/><Relationship Id="rId541" Type="http://schemas.openxmlformats.org/officeDocument/2006/relationships/slide" Target="slides/slide540.xml"/><Relationship Id="rId639" Type="http://schemas.openxmlformats.org/officeDocument/2006/relationships/slide" Target="slides/slide638.xml"/><Relationship Id="rId180" Type="http://schemas.openxmlformats.org/officeDocument/2006/relationships/slide" Target="slides/slide179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846" Type="http://schemas.openxmlformats.org/officeDocument/2006/relationships/slide" Target="slides/slide845.xml"/><Relationship Id="rId485" Type="http://schemas.openxmlformats.org/officeDocument/2006/relationships/slide" Target="slides/slide484.xml"/><Relationship Id="rId692" Type="http://schemas.openxmlformats.org/officeDocument/2006/relationships/slide" Target="slides/slide691.xml"/><Relationship Id="rId706" Type="http://schemas.openxmlformats.org/officeDocument/2006/relationships/slide" Target="slides/slide705.xml"/><Relationship Id="rId913" Type="http://schemas.openxmlformats.org/officeDocument/2006/relationships/slide" Target="slides/slide912.xml"/><Relationship Id="rId42" Type="http://schemas.openxmlformats.org/officeDocument/2006/relationships/slide" Target="slides/slide41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552" Type="http://schemas.openxmlformats.org/officeDocument/2006/relationships/slide" Target="slides/slide551.xml"/><Relationship Id="rId997" Type="http://schemas.openxmlformats.org/officeDocument/2006/relationships/slide" Target="slides/slide99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412" Type="http://schemas.openxmlformats.org/officeDocument/2006/relationships/slide" Target="slides/slide411.xml"/><Relationship Id="rId857" Type="http://schemas.openxmlformats.org/officeDocument/2006/relationships/slide" Target="slides/slide856.xml"/><Relationship Id="rId289" Type="http://schemas.openxmlformats.org/officeDocument/2006/relationships/slide" Target="slides/slide288.xml"/><Relationship Id="rId496" Type="http://schemas.openxmlformats.org/officeDocument/2006/relationships/slide" Target="slides/slide495.xml"/><Relationship Id="rId717" Type="http://schemas.openxmlformats.org/officeDocument/2006/relationships/slide" Target="slides/slide716.xml"/><Relationship Id="rId924" Type="http://schemas.openxmlformats.org/officeDocument/2006/relationships/slide" Target="slides/slide923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56" Type="http://schemas.openxmlformats.org/officeDocument/2006/relationships/slide" Target="slides/slide355.xml"/><Relationship Id="rId563" Type="http://schemas.openxmlformats.org/officeDocument/2006/relationships/slide" Target="slides/slide562.xml"/><Relationship Id="rId770" Type="http://schemas.openxmlformats.org/officeDocument/2006/relationships/slide" Target="slides/slide76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868" Type="http://schemas.openxmlformats.org/officeDocument/2006/relationships/slide" Target="slides/slide867.xml"/><Relationship Id="rId630" Type="http://schemas.openxmlformats.org/officeDocument/2006/relationships/slide" Target="slides/slide629.xml"/><Relationship Id="rId728" Type="http://schemas.openxmlformats.org/officeDocument/2006/relationships/slide" Target="slides/slide727.xml"/><Relationship Id="rId935" Type="http://schemas.openxmlformats.org/officeDocument/2006/relationships/slide" Target="slides/slide934.xml"/><Relationship Id="rId64" Type="http://schemas.openxmlformats.org/officeDocument/2006/relationships/slide" Target="slides/slide63.xml"/><Relationship Id="rId367" Type="http://schemas.openxmlformats.org/officeDocument/2006/relationships/slide" Target="slides/slide366.xml"/><Relationship Id="rId574" Type="http://schemas.openxmlformats.org/officeDocument/2006/relationships/slide" Target="slides/slide573.xml"/><Relationship Id="rId227" Type="http://schemas.openxmlformats.org/officeDocument/2006/relationships/slide" Target="slides/slide226.xml"/><Relationship Id="rId781" Type="http://schemas.openxmlformats.org/officeDocument/2006/relationships/slide" Target="slides/slide780.xml"/><Relationship Id="rId879" Type="http://schemas.openxmlformats.org/officeDocument/2006/relationships/slide" Target="slides/slide878.xml"/><Relationship Id="rId434" Type="http://schemas.openxmlformats.org/officeDocument/2006/relationships/slide" Target="slides/slide433.xml"/><Relationship Id="rId641" Type="http://schemas.openxmlformats.org/officeDocument/2006/relationships/slide" Target="slides/slide640.xml"/><Relationship Id="rId739" Type="http://schemas.openxmlformats.org/officeDocument/2006/relationships/slide" Target="slides/slide738.xml"/><Relationship Id="rId280" Type="http://schemas.openxmlformats.org/officeDocument/2006/relationships/slide" Target="slides/slide279.xml"/><Relationship Id="rId501" Type="http://schemas.openxmlformats.org/officeDocument/2006/relationships/slide" Target="slides/slide500.xml"/><Relationship Id="rId946" Type="http://schemas.openxmlformats.org/officeDocument/2006/relationships/slide" Target="slides/slide94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378" Type="http://schemas.openxmlformats.org/officeDocument/2006/relationships/slide" Target="slides/slide377.xml"/><Relationship Id="rId585" Type="http://schemas.openxmlformats.org/officeDocument/2006/relationships/slide" Target="slides/slide584.xml"/><Relationship Id="rId792" Type="http://schemas.openxmlformats.org/officeDocument/2006/relationships/slide" Target="slides/slide791.xml"/><Relationship Id="rId806" Type="http://schemas.openxmlformats.org/officeDocument/2006/relationships/slide" Target="slides/slide805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652" Type="http://schemas.openxmlformats.org/officeDocument/2006/relationships/slide" Target="slides/slide651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512" Type="http://schemas.openxmlformats.org/officeDocument/2006/relationships/slide" Target="slides/slide511.xml"/><Relationship Id="rId957" Type="http://schemas.openxmlformats.org/officeDocument/2006/relationships/slide" Target="slides/slide956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596" Type="http://schemas.openxmlformats.org/officeDocument/2006/relationships/slide" Target="slides/slide595.xml"/><Relationship Id="rId817" Type="http://schemas.openxmlformats.org/officeDocument/2006/relationships/slide" Target="slides/slide816.xml"/><Relationship Id="rId1002" Type="http://schemas.openxmlformats.org/officeDocument/2006/relationships/slide" Target="slides/slide1001.xml"/><Relationship Id="rId249" Type="http://schemas.openxmlformats.org/officeDocument/2006/relationships/slide" Target="slides/slide248.xml"/><Relationship Id="rId456" Type="http://schemas.openxmlformats.org/officeDocument/2006/relationships/slide" Target="slides/slide455.xml"/><Relationship Id="rId663" Type="http://schemas.openxmlformats.org/officeDocument/2006/relationships/slide" Target="slides/slide662.xml"/><Relationship Id="rId870" Type="http://schemas.openxmlformats.org/officeDocument/2006/relationships/slide" Target="slides/slide869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16" Type="http://schemas.openxmlformats.org/officeDocument/2006/relationships/slide" Target="slides/slide315.xml"/><Relationship Id="rId523" Type="http://schemas.openxmlformats.org/officeDocument/2006/relationships/slide" Target="slides/slide522.xml"/><Relationship Id="rId968" Type="http://schemas.openxmlformats.org/officeDocument/2006/relationships/slide" Target="slides/slide967.xml"/><Relationship Id="rId97" Type="http://schemas.openxmlformats.org/officeDocument/2006/relationships/slide" Target="slides/slide96.xml"/><Relationship Id="rId730" Type="http://schemas.openxmlformats.org/officeDocument/2006/relationships/slide" Target="slides/slide729.xml"/><Relationship Id="rId828" Type="http://schemas.openxmlformats.org/officeDocument/2006/relationships/slide" Target="slides/slide827.xml"/><Relationship Id="rId1013" Type="http://schemas.openxmlformats.org/officeDocument/2006/relationships/slide" Target="slides/slide1012.xml"/><Relationship Id="rId162" Type="http://schemas.openxmlformats.org/officeDocument/2006/relationships/slide" Target="slides/slide161.xml"/><Relationship Id="rId467" Type="http://schemas.openxmlformats.org/officeDocument/2006/relationships/slide" Target="slides/slide466.xml"/><Relationship Id="rId674" Type="http://schemas.openxmlformats.org/officeDocument/2006/relationships/slide" Target="slides/slide673.xml"/><Relationship Id="rId881" Type="http://schemas.openxmlformats.org/officeDocument/2006/relationships/slide" Target="slides/slide880.xml"/><Relationship Id="rId979" Type="http://schemas.openxmlformats.org/officeDocument/2006/relationships/slide" Target="slides/slide978.xml"/><Relationship Id="rId24" Type="http://schemas.openxmlformats.org/officeDocument/2006/relationships/slide" Target="slides/slide23.xml"/><Relationship Id="rId327" Type="http://schemas.openxmlformats.org/officeDocument/2006/relationships/slide" Target="slides/slide326.xml"/><Relationship Id="rId534" Type="http://schemas.openxmlformats.org/officeDocument/2006/relationships/slide" Target="slides/slide533.xml"/><Relationship Id="rId741" Type="http://schemas.openxmlformats.org/officeDocument/2006/relationships/slide" Target="slides/slide740.xml"/><Relationship Id="rId839" Type="http://schemas.openxmlformats.org/officeDocument/2006/relationships/slide" Target="slides/slide838.xml"/><Relationship Id="rId173" Type="http://schemas.openxmlformats.org/officeDocument/2006/relationships/slide" Target="slides/slide172.xml"/><Relationship Id="rId380" Type="http://schemas.openxmlformats.org/officeDocument/2006/relationships/slide" Target="slides/slide379.xml"/><Relationship Id="rId601" Type="http://schemas.openxmlformats.org/officeDocument/2006/relationships/slide" Target="slides/slide600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685" Type="http://schemas.openxmlformats.org/officeDocument/2006/relationships/slide" Target="slides/slide684.xml"/><Relationship Id="rId892" Type="http://schemas.openxmlformats.org/officeDocument/2006/relationships/slide" Target="slides/slide891.xml"/><Relationship Id="rId906" Type="http://schemas.openxmlformats.org/officeDocument/2006/relationships/slide" Target="slides/slide905.xml"/><Relationship Id="rId35" Type="http://schemas.openxmlformats.org/officeDocument/2006/relationships/slide" Target="slides/slide34.xml"/><Relationship Id="rId100" Type="http://schemas.openxmlformats.org/officeDocument/2006/relationships/slide" Target="slides/slide99.xml"/><Relationship Id="rId338" Type="http://schemas.openxmlformats.org/officeDocument/2006/relationships/slide" Target="slides/slide337.xml"/><Relationship Id="rId545" Type="http://schemas.openxmlformats.org/officeDocument/2006/relationships/slide" Target="slides/slide544.xml"/><Relationship Id="rId752" Type="http://schemas.openxmlformats.org/officeDocument/2006/relationships/slide" Target="slides/slide75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612" Type="http://schemas.openxmlformats.org/officeDocument/2006/relationships/slide" Target="slides/slide611.xml"/><Relationship Id="rId251" Type="http://schemas.openxmlformats.org/officeDocument/2006/relationships/slide" Target="slides/slide250.xml"/><Relationship Id="rId489" Type="http://schemas.openxmlformats.org/officeDocument/2006/relationships/slide" Target="slides/slide488.xml"/><Relationship Id="rId696" Type="http://schemas.openxmlformats.org/officeDocument/2006/relationships/slide" Target="slides/slide695.xml"/><Relationship Id="rId917" Type="http://schemas.openxmlformats.org/officeDocument/2006/relationships/slide" Target="slides/slide916.xml"/><Relationship Id="rId46" Type="http://schemas.openxmlformats.org/officeDocument/2006/relationships/slide" Target="slides/slide45.xml"/><Relationship Id="rId349" Type="http://schemas.openxmlformats.org/officeDocument/2006/relationships/slide" Target="slides/slide348.xml"/><Relationship Id="rId556" Type="http://schemas.openxmlformats.org/officeDocument/2006/relationships/slide" Target="slides/slide555.xml"/><Relationship Id="rId763" Type="http://schemas.openxmlformats.org/officeDocument/2006/relationships/slide" Target="slides/slide762.xml"/><Relationship Id="rId111" Type="http://schemas.openxmlformats.org/officeDocument/2006/relationships/slide" Target="slides/slide110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416" Type="http://schemas.openxmlformats.org/officeDocument/2006/relationships/slide" Target="slides/slide415.xml"/><Relationship Id="rId970" Type="http://schemas.openxmlformats.org/officeDocument/2006/relationships/slide" Target="slides/slide969.xml"/><Relationship Id="rId623" Type="http://schemas.openxmlformats.org/officeDocument/2006/relationships/slide" Target="slides/slide622.xml"/><Relationship Id="rId830" Type="http://schemas.openxmlformats.org/officeDocument/2006/relationships/slide" Target="slides/slide829.xml"/><Relationship Id="rId928" Type="http://schemas.openxmlformats.org/officeDocument/2006/relationships/slide" Target="slides/slide927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567" Type="http://schemas.openxmlformats.org/officeDocument/2006/relationships/slide" Target="slides/slide566.xml"/><Relationship Id="rId122" Type="http://schemas.openxmlformats.org/officeDocument/2006/relationships/slide" Target="slides/slide121.xml"/><Relationship Id="rId774" Type="http://schemas.openxmlformats.org/officeDocument/2006/relationships/slide" Target="slides/slide773.xml"/><Relationship Id="rId981" Type="http://schemas.openxmlformats.org/officeDocument/2006/relationships/slide" Target="slides/slide980.xml"/><Relationship Id="rId427" Type="http://schemas.openxmlformats.org/officeDocument/2006/relationships/slide" Target="slides/slide426.xml"/><Relationship Id="rId634" Type="http://schemas.openxmlformats.org/officeDocument/2006/relationships/slide" Target="slides/slide633.xml"/><Relationship Id="rId841" Type="http://schemas.openxmlformats.org/officeDocument/2006/relationships/slide" Target="slides/slide840.xml"/><Relationship Id="rId273" Type="http://schemas.openxmlformats.org/officeDocument/2006/relationships/slide" Target="slides/slide272.xml"/><Relationship Id="rId480" Type="http://schemas.openxmlformats.org/officeDocument/2006/relationships/slide" Target="slides/slide479.xml"/><Relationship Id="rId701" Type="http://schemas.openxmlformats.org/officeDocument/2006/relationships/slide" Target="slides/slide700.xml"/><Relationship Id="rId939" Type="http://schemas.openxmlformats.org/officeDocument/2006/relationships/slide" Target="slides/slide938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340" Type="http://schemas.openxmlformats.org/officeDocument/2006/relationships/slide" Target="slides/slide339.xml"/><Relationship Id="rId578" Type="http://schemas.openxmlformats.org/officeDocument/2006/relationships/slide" Target="slides/slide577.xml"/><Relationship Id="rId785" Type="http://schemas.openxmlformats.org/officeDocument/2006/relationships/slide" Target="slides/slide784.xml"/><Relationship Id="rId992" Type="http://schemas.openxmlformats.org/officeDocument/2006/relationships/slide" Target="slides/slide991.xml"/><Relationship Id="rId200" Type="http://schemas.openxmlformats.org/officeDocument/2006/relationships/slide" Target="slides/slide199.xml"/><Relationship Id="rId438" Type="http://schemas.openxmlformats.org/officeDocument/2006/relationships/slide" Target="slides/slide437.xml"/><Relationship Id="rId645" Type="http://schemas.openxmlformats.org/officeDocument/2006/relationships/slide" Target="slides/slide644.xml"/><Relationship Id="rId852" Type="http://schemas.openxmlformats.org/officeDocument/2006/relationships/slide" Target="slides/slide851.xml"/><Relationship Id="rId284" Type="http://schemas.openxmlformats.org/officeDocument/2006/relationships/slide" Target="slides/slide283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712" Type="http://schemas.openxmlformats.org/officeDocument/2006/relationships/slide" Target="slides/slide711.xml"/><Relationship Id="rId79" Type="http://schemas.openxmlformats.org/officeDocument/2006/relationships/slide" Target="slides/slide78.xml"/><Relationship Id="rId144" Type="http://schemas.openxmlformats.org/officeDocument/2006/relationships/slide" Target="slides/slide143.xml"/><Relationship Id="rId589" Type="http://schemas.openxmlformats.org/officeDocument/2006/relationships/slide" Target="slides/slide588.xml"/><Relationship Id="rId796" Type="http://schemas.openxmlformats.org/officeDocument/2006/relationships/slide" Target="slides/slide795.xml"/><Relationship Id="rId351" Type="http://schemas.openxmlformats.org/officeDocument/2006/relationships/slide" Target="slides/slide350.xml"/><Relationship Id="rId449" Type="http://schemas.openxmlformats.org/officeDocument/2006/relationships/slide" Target="slides/slide448.xml"/><Relationship Id="rId656" Type="http://schemas.openxmlformats.org/officeDocument/2006/relationships/slide" Target="slides/slide655.xml"/><Relationship Id="rId863" Type="http://schemas.openxmlformats.org/officeDocument/2006/relationships/slide" Target="slides/slide862.xml"/><Relationship Id="rId211" Type="http://schemas.openxmlformats.org/officeDocument/2006/relationships/slide" Target="slides/slide210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516" Type="http://schemas.openxmlformats.org/officeDocument/2006/relationships/slide" Target="slides/slide515.xml"/><Relationship Id="rId723" Type="http://schemas.openxmlformats.org/officeDocument/2006/relationships/slide" Target="slides/slide722.xml"/><Relationship Id="rId930" Type="http://schemas.openxmlformats.org/officeDocument/2006/relationships/slide" Target="slides/slide929.xml"/><Relationship Id="rId1006" Type="http://schemas.openxmlformats.org/officeDocument/2006/relationships/slide" Target="slides/slide1005.xml"/><Relationship Id="rId155" Type="http://schemas.openxmlformats.org/officeDocument/2006/relationships/slide" Target="slides/slide154.xml"/><Relationship Id="rId362" Type="http://schemas.openxmlformats.org/officeDocument/2006/relationships/slide" Target="slides/slide361.xml"/><Relationship Id="rId222" Type="http://schemas.openxmlformats.org/officeDocument/2006/relationships/slide" Target="slides/slide221.xml"/><Relationship Id="rId667" Type="http://schemas.openxmlformats.org/officeDocument/2006/relationships/slide" Target="slides/slide666.xml"/><Relationship Id="rId874" Type="http://schemas.openxmlformats.org/officeDocument/2006/relationships/slide" Target="slides/slide873.xml"/><Relationship Id="rId17" Type="http://schemas.openxmlformats.org/officeDocument/2006/relationships/slide" Target="slides/slide16.xml"/><Relationship Id="rId527" Type="http://schemas.openxmlformats.org/officeDocument/2006/relationships/slide" Target="slides/slide526.xml"/><Relationship Id="rId734" Type="http://schemas.openxmlformats.org/officeDocument/2006/relationships/slide" Target="slides/slide733.xml"/><Relationship Id="rId941" Type="http://schemas.openxmlformats.org/officeDocument/2006/relationships/slide" Target="slides/slide940.xml"/><Relationship Id="rId70" Type="http://schemas.openxmlformats.org/officeDocument/2006/relationships/slide" Target="slides/slide69.xml"/><Relationship Id="rId166" Type="http://schemas.openxmlformats.org/officeDocument/2006/relationships/slide" Target="slides/slide165.xml"/><Relationship Id="rId373" Type="http://schemas.openxmlformats.org/officeDocument/2006/relationships/slide" Target="slides/slide372.xml"/><Relationship Id="rId580" Type="http://schemas.openxmlformats.org/officeDocument/2006/relationships/slide" Target="slides/slide579.xml"/><Relationship Id="rId801" Type="http://schemas.openxmlformats.org/officeDocument/2006/relationships/slide" Target="slides/slide800.xml"/><Relationship Id="rId101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32.xml"/><Relationship Id="rId440" Type="http://schemas.openxmlformats.org/officeDocument/2006/relationships/slide" Target="slides/slide439.xml"/><Relationship Id="rId678" Type="http://schemas.openxmlformats.org/officeDocument/2006/relationships/slide" Target="slides/slide677.xml"/><Relationship Id="rId885" Type="http://schemas.openxmlformats.org/officeDocument/2006/relationships/slide" Target="slides/slide884.xml"/><Relationship Id="rId28" Type="http://schemas.openxmlformats.org/officeDocument/2006/relationships/slide" Target="slides/slide27.xml"/><Relationship Id="rId300" Type="http://schemas.openxmlformats.org/officeDocument/2006/relationships/slide" Target="slides/slide299.xml"/><Relationship Id="rId538" Type="http://schemas.openxmlformats.org/officeDocument/2006/relationships/slide" Target="slides/slide537.xml"/><Relationship Id="rId745" Type="http://schemas.openxmlformats.org/officeDocument/2006/relationships/slide" Target="slides/slide744.xml"/><Relationship Id="rId952" Type="http://schemas.openxmlformats.org/officeDocument/2006/relationships/slide" Target="slides/slide951.xml"/><Relationship Id="rId81" Type="http://schemas.openxmlformats.org/officeDocument/2006/relationships/slide" Target="slides/slide80.xml"/><Relationship Id="rId177" Type="http://schemas.openxmlformats.org/officeDocument/2006/relationships/slide" Target="slides/slide176.xml"/><Relationship Id="rId384" Type="http://schemas.openxmlformats.org/officeDocument/2006/relationships/slide" Target="slides/slide383.xml"/><Relationship Id="rId591" Type="http://schemas.openxmlformats.org/officeDocument/2006/relationships/slide" Target="slides/slide590.xml"/><Relationship Id="rId605" Type="http://schemas.openxmlformats.org/officeDocument/2006/relationships/slide" Target="slides/slide604.xml"/><Relationship Id="rId812" Type="http://schemas.openxmlformats.org/officeDocument/2006/relationships/slide" Target="slides/slide811.xml"/><Relationship Id="rId244" Type="http://schemas.openxmlformats.org/officeDocument/2006/relationships/slide" Target="slides/slide243.xml"/><Relationship Id="rId689" Type="http://schemas.openxmlformats.org/officeDocument/2006/relationships/slide" Target="slides/slide688.xml"/><Relationship Id="rId896" Type="http://schemas.openxmlformats.org/officeDocument/2006/relationships/slide" Target="slides/slide895.xml"/><Relationship Id="rId39" Type="http://schemas.openxmlformats.org/officeDocument/2006/relationships/slide" Target="slides/slide38.xml"/><Relationship Id="rId451" Type="http://schemas.openxmlformats.org/officeDocument/2006/relationships/slide" Target="slides/slide450.xml"/><Relationship Id="rId549" Type="http://schemas.openxmlformats.org/officeDocument/2006/relationships/slide" Target="slides/slide548.xml"/><Relationship Id="rId756" Type="http://schemas.openxmlformats.org/officeDocument/2006/relationships/slide" Target="slides/slide755.xml"/><Relationship Id="rId104" Type="http://schemas.openxmlformats.org/officeDocument/2006/relationships/slide" Target="slides/slide103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963" Type="http://schemas.openxmlformats.org/officeDocument/2006/relationships/slide" Target="slides/slide962.xml"/><Relationship Id="rId92" Type="http://schemas.openxmlformats.org/officeDocument/2006/relationships/slide" Target="slides/slide91.xml"/><Relationship Id="rId616" Type="http://schemas.openxmlformats.org/officeDocument/2006/relationships/slide" Target="slides/slide615.xml"/><Relationship Id="rId823" Type="http://schemas.openxmlformats.org/officeDocument/2006/relationships/slide" Target="slides/slide822.xml"/><Relationship Id="rId255" Type="http://schemas.openxmlformats.org/officeDocument/2006/relationships/slide" Target="slides/slide254.xml"/><Relationship Id="rId462" Type="http://schemas.openxmlformats.org/officeDocument/2006/relationships/slide" Target="slides/slide461.xml"/><Relationship Id="rId115" Type="http://schemas.openxmlformats.org/officeDocument/2006/relationships/slide" Target="slides/slide114.xml"/><Relationship Id="rId322" Type="http://schemas.openxmlformats.org/officeDocument/2006/relationships/slide" Target="slides/slide321.xml"/><Relationship Id="rId767" Type="http://schemas.openxmlformats.org/officeDocument/2006/relationships/slide" Target="slides/slide766.xml"/><Relationship Id="rId974" Type="http://schemas.openxmlformats.org/officeDocument/2006/relationships/slide" Target="slides/slide973.xml"/><Relationship Id="rId199" Type="http://schemas.openxmlformats.org/officeDocument/2006/relationships/slide" Target="slides/slide198.xml"/><Relationship Id="rId627" Type="http://schemas.openxmlformats.org/officeDocument/2006/relationships/slide" Target="slides/slide626.xml"/><Relationship Id="rId834" Type="http://schemas.openxmlformats.org/officeDocument/2006/relationships/slide" Target="slides/slide833.xml"/><Relationship Id="rId266" Type="http://schemas.openxmlformats.org/officeDocument/2006/relationships/slide" Target="slides/slide265.xml"/><Relationship Id="rId473" Type="http://schemas.openxmlformats.org/officeDocument/2006/relationships/slide" Target="slides/slide472.xml"/><Relationship Id="rId680" Type="http://schemas.openxmlformats.org/officeDocument/2006/relationships/slide" Target="slides/slide679.xml"/><Relationship Id="rId901" Type="http://schemas.openxmlformats.org/officeDocument/2006/relationships/slide" Target="slides/slide900.xml"/><Relationship Id="rId30" Type="http://schemas.openxmlformats.org/officeDocument/2006/relationships/slide" Target="slides/slide29.xml"/><Relationship Id="rId126" Type="http://schemas.openxmlformats.org/officeDocument/2006/relationships/slide" Target="slides/slide125.xml"/><Relationship Id="rId333" Type="http://schemas.openxmlformats.org/officeDocument/2006/relationships/slide" Target="slides/slide332.xml"/><Relationship Id="rId540" Type="http://schemas.openxmlformats.org/officeDocument/2006/relationships/slide" Target="slides/slide539.xml"/><Relationship Id="rId778" Type="http://schemas.openxmlformats.org/officeDocument/2006/relationships/slide" Target="slides/slide777.xml"/><Relationship Id="rId985" Type="http://schemas.openxmlformats.org/officeDocument/2006/relationships/slide" Target="slides/slide984.xml"/><Relationship Id="rId638" Type="http://schemas.openxmlformats.org/officeDocument/2006/relationships/slide" Target="slides/slide637.xml"/><Relationship Id="rId845" Type="http://schemas.openxmlformats.org/officeDocument/2006/relationships/slide" Target="slides/slide844.xml"/><Relationship Id="rId277" Type="http://schemas.openxmlformats.org/officeDocument/2006/relationships/slide" Target="slides/slide276.xml"/><Relationship Id="rId400" Type="http://schemas.openxmlformats.org/officeDocument/2006/relationships/slide" Target="slides/slide399.xml"/><Relationship Id="rId484" Type="http://schemas.openxmlformats.org/officeDocument/2006/relationships/slide" Target="slides/slide483.xml"/><Relationship Id="rId705" Type="http://schemas.openxmlformats.org/officeDocument/2006/relationships/slide" Target="slides/slide704.xml"/><Relationship Id="rId137" Type="http://schemas.openxmlformats.org/officeDocument/2006/relationships/slide" Target="slides/slide136.xml"/><Relationship Id="rId344" Type="http://schemas.openxmlformats.org/officeDocument/2006/relationships/slide" Target="slides/slide343.xml"/><Relationship Id="rId691" Type="http://schemas.openxmlformats.org/officeDocument/2006/relationships/slide" Target="slides/slide690.xml"/><Relationship Id="rId789" Type="http://schemas.openxmlformats.org/officeDocument/2006/relationships/slide" Target="slides/slide788.xml"/><Relationship Id="rId912" Type="http://schemas.openxmlformats.org/officeDocument/2006/relationships/slide" Target="slides/slide911.xml"/><Relationship Id="rId996" Type="http://schemas.openxmlformats.org/officeDocument/2006/relationships/slide" Target="slides/slide995.xml"/><Relationship Id="rId41" Type="http://schemas.openxmlformats.org/officeDocument/2006/relationships/slide" Target="slides/slide40.xml"/><Relationship Id="rId551" Type="http://schemas.openxmlformats.org/officeDocument/2006/relationships/slide" Target="slides/slide550.xml"/><Relationship Id="rId649" Type="http://schemas.openxmlformats.org/officeDocument/2006/relationships/slide" Target="slides/slide648.xml"/><Relationship Id="rId856" Type="http://schemas.openxmlformats.org/officeDocument/2006/relationships/slide" Target="slides/slide85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509" Type="http://schemas.openxmlformats.org/officeDocument/2006/relationships/slide" Target="slides/slide508.xml"/><Relationship Id="rId495" Type="http://schemas.openxmlformats.org/officeDocument/2006/relationships/slide" Target="slides/slide494.xml"/><Relationship Id="rId716" Type="http://schemas.openxmlformats.org/officeDocument/2006/relationships/slide" Target="slides/slide715.xml"/><Relationship Id="rId923" Type="http://schemas.openxmlformats.org/officeDocument/2006/relationships/slide" Target="slides/slide922.xml"/><Relationship Id="rId52" Type="http://schemas.openxmlformats.org/officeDocument/2006/relationships/slide" Target="slides/slide51.xml"/><Relationship Id="rId148" Type="http://schemas.openxmlformats.org/officeDocument/2006/relationships/slide" Target="slides/slide147.xml"/><Relationship Id="rId355" Type="http://schemas.openxmlformats.org/officeDocument/2006/relationships/slide" Target="slides/slide354.xml"/><Relationship Id="rId562" Type="http://schemas.openxmlformats.org/officeDocument/2006/relationships/slide" Target="slides/slide561.xml"/><Relationship Id="rId215" Type="http://schemas.openxmlformats.org/officeDocument/2006/relationships/slide" Target="slides/slide214.xml"/><Relationship Id="rId257" Type="http://schemas.openxmlformats.org/officeDocument/2006/relationships/slide" Target="slides/slide256.xml"/><Relationship Id="rId422" Type="http://schemas.openxmlformats.org/officeDocument/2006/relationships/slide" Target="slides/slide421.xml"/><Relationship Id="rId464" Type="http://schemas.openxmlformats.org/officeDocument/2006/relationships/slide" Target="slides/slide463.xml"/><Relationship Id="rId867" Type="http://schemas.openxmlformats.org/officeDocument/2006/relationships/slide" Target="slides/slide866.xml"/><Relationship Id="rId1010" Type="http://schemas.openxmlformats.org/officeDocument/2006/relationships/slide" Target="slides/slide1009.xml"/><Relationship Id="rId299" Type="http://schemas.openxmlformats.org/officeDocument/2006/relationships/slide" Target="slides/slide298.xml"/><Relationship Id="rId727" Type="http://schemas.openxmlformats.org/officeDocument/2006/relationships/slide" Target="slides/slide726.xml"/><Relationship Id="rId934" Type="http://schemas.openxmlformats.org/officeDocument/2006/relationships/slide" Target="slides/slide933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66" Type="http://schemas.openxmlformats.org/officeDocument/2006/relationships/slide" Target="slides/slide365.xml"/><Relationship Id="rId573" Type="http://schemas.openxmlformats.org/officeDocument/2006/relationships/slide" Target="slides/slide572.xml"/><Relationship Id="rId780" Type="http://schemas.openxmlformats.org/officeDocument/2006/relationships/slide" Target="slides/slide77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878" Type="http://schemas.openxmlformats.org/officeDocument/2006/relationships/slide" Target="slides/slide877.xml"/><Relationship Id="rId640" Type="http://schemas.openxmlformats.org/officeDocument/2006/relationships/slide" Target="slides/slide639.xml"/><Relationship Id="rId738" Type="http://schemas.openxmlformats.org/officeDocument/2006/relationships/slide" Target="slides/slide737.xml"/><Relationship Id="rId945" Type="http://schemas.openxmlformats.org/officeDocument/2006/relationships/slide" Target="slides/slide944.xml"/><Relationship Id="rId74" Type="http://schemas.openxmlformats.org/officeDocument/2006/relationships/slide" Target="slides/slide73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Relationship Id="rId584" Type="http://schemas.openxmlformats.org/officeDocument/2006/relationships/slide" Target="slides/slide583.xml"/><Relationship Id="rId805" Type="http://schemas.openxmlformats.org/officeDocument/2006/relationships/slide" Target="slides/slide804.xml"/><Relationship Id="rId5" Type="http://schemas.openxmlformats.org/officeDocument/2006/relationships/slide" Target="slides/slide4.xml"/><Relationship Id="rId237" Type="http://schemas.openxmlformats.org/officeDocument/2006/relationships/slide" Target="slides/slide236.xml"/><Relationship Id="rId791" Type="http://schemas.openxmlformats.org/officeDocument/2006/relationships/slide" Target="slides/slide790.xml"/><Relationship Id="rId889" Type="http://schemas.openxmlformats.org/officeDocument/2006/relationships/slide" Target="slides/slide888.xml"/><Relationship Id="rId444" Type="http://schemas.openxmlformats.org/officeDocument/2006/relationships/slide" Target="slides/slide443.xml"/><Relationship Id="rId651" Type="http://schemas.openxmlformats.org/officeDocument/2006/relationships/slide" Target="slides/slide650.xml"/><Relationship Id="rId749" Type="http://schemas.openxmlformats.org/officeDocument/2006/relationships/slide" Target="slides/slide74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88" Type="http://schemas.openxmlformats.org/officeDocument/2006/relationships/slide" Target="slides/slide387.xml"/><Relationship Id="rId511" Type="http://schemas.openxmlformats.org/officeDocument/2006/relationships/slide" Target="slides/slide510.xml"/><Relationship Id="rId609" Type="http://schemas.openxmlformats.org/officeDocument/2006/relationships/slide" Target="slides/slide608.xml"/><Relationship Id="rId956" Type="http://schemas.openxmlformats.org/officeDocument/2006/relationships/slide" Target="slides/slide955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595" Type="http://schemas.openxmlformats.org/officeDocument/2006/relationships/slide" Target="slides/slide594.xml"/><Relationship Id="rId816" Type="http://schemas.openxmlformats.org/officeDocument/2006/relationships/slide" Target="slides/slide815.xml"/><Relationship Id="rId1001" Type="http://schemas.openxmlformats.org/officeDocument/2006/relationships/slide" Target="slides/slide1000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662" Type="http://schemas.openxmlformats.org/officeDocument/2006/relationships/slide" Target="slides/slide661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22" Type="http://schemas.openxmlformats.org/officeDocument/2006/relationships/slide" Target="slides/slide521.xml"/><Relationship Id="rId967" Type="http://schemas.openxmlformats.org/officeDocument/2006/relationships/slide" Target="slides/slide966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399" Type="http://schemas.openxmlformats.org/officeDocument/2006/relationships/slide" Target="slides/slide398.xml"/><Relationship Id="rId827" Type="http://schemas.openxmlformats.org/officeDocument/2006/relationships/slide" Target="slides/slide826.xml"/><Relationship Id="rId1012" Type="http://schemas.openxmlformats.org/officeDocument/2006/relationships/slide" Target="slides/slide1011.xml"/><Relationship Id="rId259" Type="http://schemas.openxmlformats.org/officeDocument/2006/relationships/slide" Target="slides/slide258.xml"/><Relationship Id="rId466" Type="http://schemas.openxmlformats.org/officeDocument/2006/relationships/slide" Target="slides/slide465.xml"/><Relationship Id="rId673" Type="http://schemas.openxmlformats.org/officeDocument/2006/relationships/slide" Target="slides/slide672.xml"/><Relationship Id="rId880" Type="http://schemas.openxmlformats.org/officeDocument/2006/relationships/slide" Target="slides/slide879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326" Type="http://schemas.openxmlformats.org/officeDocument/2006/relationships/slide" Target="slides/slide325.xml"/><Relationship Id="rId533" Type="http://schemas.openxmlformats.org/officeDocument/2006/relationships/slide" Target="slides/slide532.xml"/><Relationship Id="rId978" Type="http://schemas.openxmlformats.org/officeDocument/2006/relationships/slide" Target="slides/slide977.xml"/><Relationship Id="rId740" Type="http://schemas.openxmlformats.org/officeDocument/2006/relationships/slide" Target="slides/slide739.xml"/><Relationship Id="rId838" Type="http://schemas.openxmlformats.org/officeDocument/2006/relationships/slide" Target="slides/slide837.xml"/><Relationship Id="rId172" Type="http://schemas.openxmlformats.org/officeDocument/2006/relationships/slide" Target="slides/slide171.xml"/><Relationship Id="rId477" Type="http://schemas.openxmlformats.org/officeDocument/2006/relationships/slide" Target="slides/slide476.xml"/><Relationship Id="rId600" Type="http://schemas.openxmlformats.org/officeDocument/2006/relationships/slide" Target="slides/slide599.xml"/><Relationship Id="rId684" Type="http://schemas.openxmlformats.org/officeDocument/2006/relationships/slide" Target="slides/slide683.xml"/><Relationship Id="rId337" Type="http://schemas.openxmlformats.org/officeDocument/2006/relationships/slide" Target="slides/slide336.xml"/><Relationship Id="rId891" Type="http://schemas.openxmlformats.org/officeDocument/2006/relationships/slide" Target="slides/slide890.xml"/><Relationship Id="rId905" Type="http://schemas.openxmlformats.org/officeDocument/2006/relationships/slide" Target="slides/slide904.xml"/><Relationship Id="rId989" Type="http://schemas.openxmlformats.org/officeDocument/2006/relationships/slide" Target="slides/slide988.xml"/><Relationship Id="rId34" Type="http://schemas.openxmlformats.org/officeDocument/2006/relationships/slide" Target="slides/slide33.xml"/><Relationship Id="rId544" Type="http://schemas.openxmlformats.org/officeDocument/2006/relationships/slide" Target="slides/slide543.xml"/><Relationship Id="rId751" Type="http://schemas.openxmlformats.org/officeDocument/2006/relationships/slide" Target="slides/slide750.xml"/><Relationship Id="rId849" Type="http://schemas.openxmlformats.org/officeDocument/2006/relationships/slide" Target="slides/slide848.xml"/><Relationship Id="rId183" Type="http://schemas.openxmlformats.org/officeDocument/2006/relationships/slide" Target="slides/slide182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611" Type="http://schemas.openxmlformats.org/officeDocument/2006/relationships/slide" Target="slides/slide610.xml"/><Relationship Id="rId250" Type="http://schemas.openxmlformats.org/officeDocument/2006/relationships/slide" Target="slides/slide249.xml"/><Relationship Id="rId488" Type="http://schemas.openxmlformats.org/officeDocument/2006/relationships/slide" Target="slides/slide487.xml"/><Relationship Id="rId695" Type="http://schemas.openxmlformats.org/officeDocument/2006/relationships/slide" Target="slides/slide694.xml"/><Relationship Id="rId709" Type="http://schemas.openxmlformats.org/officeDocument/2006/relationships/slide" Target="slides/slide708.xml"/><Relationship Id="rId916" Type="http://schemas.openxmlformats.org/officeDocument/2006/relationships/slide" Target="slides/slide915.xml"/><Relationship Id="rId45" Type="http://schemas.openxmlformats.org/officeDocument/2006/relationships/slide" Target="slides/slide44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55" Type="http://schemas.openxmlformats.org/officeDocument/2006/relationships/slide" Target="slides/slide554.xml"/><Relationship Id="rId762" Type="http://schemas.openxmlformats.org/officeDocument/2006/relationships/slide" Target="slides/slide76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622" Type="http://schemas.openxmlformats.org/officeDocument/2006/relationships/slide" Target="slides/slide621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927" Type="http://schemas.openxmlformats.org/officeDocument/2006/relationships/slide" Target="slides/slide926.xml"/><Relationship Id="rId56" Type="http://schemas.openxmlformats.org/officeDocument/2006/relationships/slide" Target="slides/slide55.xml"/><Relationship Id="rId359" Type="http://schemas.openxmlformats.org/officeDocument/2006/relationships/slide" Target="slides/slide358.xml"/><Relationship Id="rId566" Type="http://schemas.openxmlformats.org/officeDocument/2006/relationships/slide" Target="slides/slide565.xml"/><Relationship Id="rId773" Type="http://schemas.openxmlformats.org/officeDocument/2006/relationships/slide" Target="slides/slide772.xml"/><Relationship Id="rId121" Type="http://schemas.openxmlformats.org/officeDocument/2006/relationships/slide" Target="slides/slide120.xml"/><Relationship Id="rId219" Type="http://schemas.openxmlformats.org/officeDocument/2006/relationships/slide" Target="slides/slide218.xml"/><Relationship Id="rId426" Type="http://schemas.openxmlformats.org/officeDocument/2006/relationships/slide" Target="slides/slide425.xml"/><Relationship Id="rId633" Type="http://schemas.openxmlformats.org/officeDocument/2006/relationships/slide" Target="slides/slide632.xml"/><Relationship Id="rId980" Type="http://schemas.openxmlformats.org/officeDocument/2006/relationships/slide" Target="slides/slide979.xml"/><Relationship Id="rId840" Type="http://schemas.openxmlformats.org/officeDocument/2006/relationships/slide" Target="slides/slide839.xml"/><Relationship Id="rId938" Type="http://schemas.openxmlformats.org/officeDocument/2006/relationships/slide" Target="slides/slide937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577" Type="http://schemas.openxmlformats.org/officeDocument/2006/relationships/slide" Target="slides/slide576.xml"/><Relationship Id="rId700" Type="http://schemas.openxmlformats.org/officeDocument/2006/relationships/slide" Target="slides/slide699.xml"/><Relationship Id="rId132" Type="http://schemas.openxmlformats.org/officeDocument/2006/relationships/slide" Target="slides/slide131.xml"/><Relationship Id="rId784" Type="http://schemas.openxmlformats.org/officeDocument/2006/relationships/slide" Target="slides/slide783.xml"/><Relationship Id="rId991" Type="http://schemas.openxmlformats.org/officeDocument/2006/relationships/slide" Target="slides/slide990.xml"/><Relationship Id="rId437" Type="http://schemas.openxmlformats.org/officeDocument/2006/relationships/slide" Target="slides/slide436.xml"/><Relationship Id="rId644" Type="http://schemas.openxmlformats.org/officeDocument/2006/relationships/slide" Target="slides/slide643.xml"/><Relationship Id="rId851" Type="http://schemas.openxmlformats.org/officeDocument/2006/relationships/slide" Target="slides/slide850.xml"/><Relationship Id="rId283" Type="http://schemas.openxmlformats.org/officeDocument/2006/relationships/slide" Target="slides/slide282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711" Type="http://schemas.openxmlformats.org/officeDocument/2006/relationships/slide" Target="slides/slide710.xml"/><Relationship Id="rId949" Type="http://schemas.openxmlformats.org/officeDocument/2006/relationships/slide" Target="slides/slide948.xml"/><Relationship Id="rId78" Type="http://schemas.openxmlformats.org/officeDocument/2006/relationships/slide" Target="slides/slide77.xml"/><Relationship Id="rId143" Type="http://schemas.openxmlformats.org/officeDocument/2006/relationships/slide" Target="slides/slide142.xml"/><Relationship Id="rId350" Type="http://schemas.openxmlformats.org/officeDocument/2006/relationships/slide" Target="slides/slide349.xml"/><Relationship Id="rId588" Type="http://schemas.openxmlformats.org/officeDocument/2006/relationships/slide" Target="slides/slide587.xml"/><Relationship Id="rId795" Type="http://schemas.openxmlformats.org/officeDocument/2006/relationships/slide" Target="slides/slide794.xml"/><Relationship Id="rId809" Type="http://schemas.openxmlformats.org/officeDocument/2006/relationships/slide" Target="slides/slide808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448" Type="http://schemas.openxmlformats.org/officeDocument/2006/relationships/slide" Target="slides/slide447.xml"/><Relationship Id="rId655" Type="http://schemas.openxmlformats.org/officeDocument/2006/relationships/slide" Target="slides/slide654.xml"/><Relationship Id="rId862" Type="http://schemas.openxmlformats.org/officeDocument/2006/relationships/slide" Target="slides/slide86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515" Type="http://schemas.openxmlformats.org/officeDocument/2006/relationships/slide" Target="slides/slide514.xml"/><Relationship Id="rId722" Type="http://schemas.openxmlformats.org/officeDocument/2006/relationships/slide" Target="slides/slide721.xml"/><Relationship Id="rId89" Type="http://schemas.openxmlformats.org/officeDocument/2006/relationships/slide" Target="slides/slide88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599" Type="http://schemas.openxmlformats.org/officeDocument/2006/relationships/slide" Target="slides/slide598.xml"/><Relationship Id="rId1005" Type="http://schemas.openxmlformats.org/officeDocument/2006/relationships/slide" Target="slides/slide1004.xml"/><Relationship Id="rId459" Type="http://schemas.openxmlformats.org/officeDocument/2006/relationships/slide" Target="slides/slide458.xml"/><Relationship Id="rId666" Type="http://schemas.openxmlformats.org/officeDocument/2006/relationships/slide" Target="slides/slide665.xml"/><Relationship Id="rId873" Type="http://schemas.openxmlformats.org/officeDocument/2006/relationships/slide" Target="slides/slide872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19" Type="http://schemas.openxmlformats.org/officeDocument/2006/relationships/slide" Target="slides/slide318.xml"/><Relationship Id="rId526" Type="http://schemas.openxmlformats.org/officeDocument/2006/relationships/slide" Target="slides/slide525.xml"/><Relationship Id="rId733" Type="http://schemas.openxmlformats.org/officeDocument/2006/relationships/slide" Target="slides/slide732.xml"/><Relationship Id="rId940" Type="http://schemas.openxmlformats.org/officeDocument/2006/relationships/slide" Target="slides/slide939.xml"/><Relationship Id="rId1016" Type="http://schemas.openxmlformats.org/officeDocument/2006/relationships/viewProps" Target="viewProps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677" Type="http://schemas.openxmlformats.org/officeDocument/2006/relationships/slide" Target="slides/slide676.xml"/><Relationship Id="rId800" Type="http://schemas.openxmlformats.org/officeDocument/2006/relationships/slide" Target="slides/slide799.xml"/><Relationship Id="rId232" Type="http://schemas.openxmlformats.org/officeDocument/2006/relationships/slide" Target="slides/slide231.xml"/><Relationship Id="rId884" Type="http://schemas.openxmlformats.org/officeDocument/2006/relationships/slide" Target="slides/slide883.xml"/><Relationship Id="rId27" Type="http://schemas.openxmlformats.org/officeDocument/2006/relationships/slide" Target="slides/slide26.xml"/><Relationship Id="rId537" Type="http://schemas.openxmlformats.org/officeDocument/2006/relationships/slide" Target="slides/slide536.xml"/><Relationship Id="rId744" Type="http://schemas.openxmlformats.org/officeDocument/2006/relationships/slide" Target="slides/slide743.xml"/><Relationship Id="rId951" Type="http://schemas.openxmlformats.org/officeDocument/2006/relationships/slide" Target="slides/slide950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83" Type="http://schemas.openxmlformats.org/officeDocument/2006/relationships/slide" Target="slides/slide382.xml"/><Relationship Id="rId590" Type="http://schemas.openxmlformats.org/officeDocument/2006/relationships/slide" Target="slides/slide589.xml"/><Relationship Id="rId604" Type="http://schemas.openxmlformats.org/officeDocument/2006/relationships/slide" Target="slides/slide603.xml"/><Relationship Id="rId811" Type="http://schemas.openxmlformats.org/officeDocument/2006/relationships/slide" Target="slides/slide810.xml"/><Relationship Id="rId243" Type="http://schemas.openxmlformats.org/officeDocument/2006/relationships/slide" Target="slides/slide242.xml"/><Relationship Id="rId450" Type="http://schemas.openxmlformats.org/officeDocument/2006/relationships/slide" Target="slides/slide449.xml"/><Relationship Id="rId688" Type="http://schemas.openxmlformats.org/officeDocument/2006/relationships/slide" Target="slides/slide687.xml"/><Relationship Id="rId895" Type="http://schemas.openxmlformats.org/officeDocument/2006/relationships/slide" Target="slides/slide894.xml"/><Relationship Id="rId909" Type="http://schemas.openxmlformats.org/officeDocument/2006/relationships/slide" Target="slides/slide908.xml"/><Relationship Id="rId38" Type="http://schemas.openxmlformats.org/officeDocument/2006/relationships/slide" Target="slides/slide37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548" Type="http://schemas.openxmlformats.org/officeDocument/2006/relationships/slide" Target="slides/slide547.xml"/><Relationship Id="rId755" Type="http://schemas.openxmlformats.org/officeDocument/2006/relationships/slide" Target="slides/slide754.xml"/><Relationship Id="rId962" Type="http://schemas.openxmlformats.org/officeDocument/2006/relationships/slide" Target="slides/slide961.xml"/><Relationship Id="rId91" Type="http://schemas.openxmlformats.org/officeDocument/2006/relationships/slide" Target="slides/slide90.xml"/><Relationship Id="rId187" Type="http://schemas.openxmlformats.org/officeDocument/2006/relationships/slide" Target="slides/slide186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615" Type="http://schemas.openxmlformats.org/officeDocument/2006/relationships/slide" Target="slides/slide614.xml"/><Relationship Id="rId822" Type="http://schemas.openxmlformats.org/officeDocument/2006/relationships/slide" Target="slides/slide821.xml"/><Relationship Id="rId254" Type="http://schemas.openxmlformats.org/officeDocument/2006/relationships/slide" Target="slides/slide253.xml"/><Relationship Id="rId699" Type="http://schemas.openxmlformats.org/officeDocument/2006/relationships/slide" Target="slides/slide698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461" Type="http://schemas.openxmlformats.org/officeDocument/2006/relationships/slide" Target="slides/slide460.xml"/><Relationship Id="rId559" Type="http://schemas.openxmlformats.org/officeDocument/2006/relationships/slide" Target="slides/slide558.xml"/><Relationship Id="rId766" Type="http://schemas.openxmlformats.org/officeDocument/2006/relationships/slide" Target="slides/slide765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419" Type="http://schemas.openxmlformats.org/officeDocument/2006/relationships/slide" Target="slides/slide418.xml"/><Relationship Id="rId626" Type="http://schemas.openxmlformats.org/officeDocument/2006/relationships/slide" Target="slides/slide625.xml"/><Relationship Id="rId973" Type="http://schemas.openxmlformats.org/officeDocument/2006/relationships/slide" Target="slides/slide972.xml"/><Relationship Id="rId833" Type="http://schemas.openxmlformats.org/officeDocument/2006/relationships/slide" Target="slides/slide832.xml"/><Relationship Id="rId265" Type="http://schemas.openxmlformats.org/officeDocument/2006/relationships/slide" Target="slides/slide264.xml"/><Relationship Id="rId472" Type="http://schemas.openxmlformats.org/officeDocument/2006/relationships/slide" Target="slides/slide471.xml"/><Relationship Id="rId900" Type="http://schemas.openxmlformats.org/officeDocument/2006/relationships/slide" Target="slides/slide899.xml"/><Relationship Id="rId125" Type="http://schemas.openxmlformats.org/officeDocument/2006/relationships/slide" Target="slides/slide124.xml"/><Relationship Id="rId332" Type="http://schemas.openxmlformats.org/officeDocument/2006/relationships/slide" Target="slides/slide331.xml"/><Relationship Id="rId777" Type="http://schemas.openxmlformats.org/officeDocument/2006/relationships/slide" Target="slides/slide776.xml"/><Relationship Id="rId984" Type="http://schemas.openxmlformats.org/officeDocument/2006/relationships/slide" Target="slides/slide983.xml"/><Relationship Id="rId637" Type="http://schemas.openxmlformats.org/officeDocument/2006/relationships/slide" Target="slides/slide636.xml"/><Relationship Id="rId844" Type="http://schemas.openxmlformats.org/officeDocument/2006/relationships/slide" Target="slides/slide843.xml"/><Relationship Id="rId276" Type="http://schemas.openxmlformats.org/officeDocument/2006/relationships/slide" Target="slides/slide275.xml"/><Relationship Id="rId483" Type="http://schemas.openxmlformats.org/officeDocument/2006/relationships/slide" Target="slides/slide482.xml"/><Relationship Id="rId690" Type="http://schemas.openxmlformats.org/officeDocument/2006/relationships/slide" Target="slides/slide689.xml"/><Relationship Id="rId704" Type="http://schemas.openxmlformats.org/officeDocument/2006/relationships/slide" Target="slides/slide703.xml"/><Relationship Id="rId911" Type="http://schemas.openxmlformats.org/officeDocument/2006/relationships/slide" Target="slides/slide910.xml"/><Relationship Id="rId40" Type="http://schemas.openxmlformats.org/officeDocument/2006/relationships/slide" Target="slides/slide39.xml"/><Relationship Id="rId136" Type="http://schemas.openxmlformats.org/officeDocument/2006/relationships/slide" Target="slides/slide135.xml"/><Relationship Id="rId343" Type="http://schemas.openxmlformats.org/officeDocument/2006/relationships/slide" Target="slides/slide342.xml"/><Relationship Id="rId550" Type="http://schemas.openxmlformats.org/officeDocument/2006/relationships/slide" Target="slides/slide549.xml"/><Relationship Id="rId788" Type="http://schemas.openxmlformats.org/officeDocument/2006/relationships/slide" Target="slides/slide787.xml"/><Relationship Id="rId995" Type="http://schemas.openxmlformats.org/officeDocument/2006/relationships/slide" Target="slides/slide994.xml"/><Relationship Id="rId203" Type="http://schemas.openxmlformats.org/officeDocument/2006/relationships/slide" Target="slides/slide202.xml"/><Relationship Id="rId648" Type="http://schemas.openxmlformats.org/officeDocument/2006/relationships/slide" Target="slides/slide647.xml"/><Relationship Id="rId855" Type="http://schemas.openxmlformats.org/officeDocument/2006/relationships/slide" Target="slides/slide854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94" Type="http://schemas.openxmlformats.org/officeDocument/2006/relationships/slide" Target="slides/slide493.xml"/><Relationship Id="rId508" Type="http://schemas.openxmlformats.org/officeDocument/2006/relationships/slide" Target="slides/slide507.xml"/><Relationship Id="rId715" Type="http://schemas.openxmlformats.org/officeDocument/2006/relationships/slide" Target="slides/slide714.xml"/><Relationship Id="rId922" Type="http://schemas.openxmlformats.org/officeDocument/2006/relationships/slide" Target="slides/slide921.xml"/><Relationship Id="rId147" Type="http://schemas.openxmlformats.org/officeDocument/2006/relationships/slide" Target="slides/slide146.xml"/><Relationship Id="rId354" Type="http://schemas.openxmlformats.org/officeDocument/2006/relationships/slide" Target="slides/slide353.xml"/><Relationship Id="rId799" Type="http://schemas.openxmlformats.org/officeDocument/2006/relationships/slide" Target="slides/slide798.xml"/><Relationship Id="rId51" Type="http://schemas.openxmlformats.org/officeDocument/2006/relationships/slide" Target="slides/slide50.xml"/><Relationship Id="rId561" Type="http://schemas.openxmlformats.org/officeDocument/2006/relationships/slide" Target="slides/slide560.xml"/><Relationship Id="rId659" Type="http://schemas.openxmlformats.org/officeDocument/2006/relationships/slide" Target="slides/slide658.xml"/><Relationship Id="rId866" Type="http://schemas.openxmlformats.org/officeDocument/2006/relationships/slide" Target="slides/slide865.xml"/><Relationship Id="rId214" Type="http://schemas.openxmlformats.org/officeDocument/2006/relationships/slide" Target="slides/slide213.xml"/><Relationship Id="rId298" Type="http://schemas.openxmlformats.org/officeDocument/2006/relationships/slide" Target="slides/slide297.xml"/><Relationship Id="rId421" Type="http://schemas.openxmlformats.org/officeDocument/2006/relationships/slide" Target="slides/slide420.xml"/><Relationship Id="rId519" Type="http://schemas.openxmlformats.org/officeDocument/2006/relationships/slide" Target="slides/slide518.xml"/><Relationship Id="rId158" Type="http://schemas.openxmlformats.org/officeDocument/2006/relationships/slide" Target="slides/slide157.xml"/><Relationship Id="rId726" Type="http://schemas.openxmlformats.org/officeDocument/2006/relationships/slide" Target="slides/slide725.xml"/><Relationship Id="rId933" Type="http://schemas.openxmlformats.org/officeDocument/2006/relationships/slide" Target="slides/slide932.xml"/><Relationship Id="rId1009" Type="http://schemas.openxmlformats.org/officeDocument/2006/relationships/slide" Target="slides/slide1008.xml"/><Relationship Id="rId62" Type="http://schemas.openxmlformats.org/officeDocument/2006/relationships/slide" Target="slides/slide61.xml"/><Relationship Id="rId365" Type="http://schemas.openxmlformats.org/officeDocument/2006/relationships/slide" Target="slides/slide364.xml"/><Relationship Id="rId572" Type="http://schemas.openxmlformats.org/officeDocument/2006/relationships/slide" Target="slides/slide571.xml"/><Relationship Id="rId225" Type="http://schemas.openxmlformats.org/officeDocument/2006/relationships/slide" Target="slides/slide224.xml"/><Relationship Id="rId432" Type="http://schemas.openxmlformats.org/officeDocument/2006/relationships/slide" Target="slides/slide431.xml"/><Relationship Id="rId877" Type="http://schemas.openxmlformats.org/officeDocument/2006/relationships/slide" Target="slides/slide876.xml"/><Relationship Id="rId737" Type="http://schemas.openxmlformats.org/officeDocument/2006/relationships/slide" Target="slides/slide736.xml"/><Relationship Id="rId944" Type="http://schemas.openxmlformats.org/officeDocument/2006/relationships/slide" Target="slides/slide943.xml"/><Relationship Id="rId73" Type="http://schemas.openxmlformats.org/officeDocument/2006/relationships/slide" Target="slides/slide72.xml"/><Relationship Id="rId169" Type="http://schemas.openxmlformats.org/officeDocument/2006/relationships/slide" Target="slides/slide168.xml"/><Relationship Id="rId376" Type="http://schemas.openxmlformats.org/officeDocument/2006/relationships/slide" Target="slides/slide375.xml"/><Relationship Id="rId583" Type="http://schemas.openxmlformats.org/officeDocument/2006/relationships/slide" Target="slides/slide582.xml"/><Relationship Id="rId790" Type="http://schemas.openxmlformats.org/officeDocument/2006/relationships/slide" Target="slides/slide789.xml"/><Relationship Id="rId804" Type="http://schemas.openxmlformats.org/officeDocument/2006/relationships/slide" Target="slides/slide803.xml"/><Relationship Id="rId4" Type="http://schemas.openxmlformats.org/officeDocument/2006/relationships/slide" Target="slides/slide3.xml"/><Relationship Id="rId236" Type="http://schemas.openxmlformats.org/officeDocument/2006/relationships/slide" Target="slides/slide235.xml"/><Relationship Id="rId443" Type="http://schemas.openxmlformats.org/officeDocument/2006/relationships/slide" Target="slides/slide442.xml"/><Relationship Id="rId650" Type="http://schemas.openxmlformats.org/officeDocument/2006/relationships/slide" Target="slides/slide649.xml"/><Relationship Id="rId888" Type="http://schemas.openxmlformats.org/officeDocument/2006/relationships/slide" Target="slides/slide887.xml"/><Relationship Id="rId303" Type="http://schemas.openxmlformats.org/officeDocument/2006/relationships/slide" Target="slides/slide302.xml"/><Relationship Id="rId748" Type="http://schemas.openxmlformats.org/officeDocument/2006/relationships/slide" Target="slides/slide747.xml"/><Relationship Id="rId955" Type="http://schemas.openxmlformats.org/officeDocument/2006/relationships/slide" Target="slides/slide954.xml"/><Relationship Id="rId84" Type="http://schemas.openxmlformats.org/officeDocument/2006/relationships/slide" Target="slides/slide83.xml"/><Relationship Id="rId387" Type="http://schemas.openxmlformats.org/officeDocument/2006/relationships/slide" Target="slides/slide386.xml"/><Relationship Id="rId510" Type="http://schemas.openxmlformats.org/officeDocument/2006/relationships/slide" Target="slides/slide509.xml"/><Relationship Id="rId594" Type="http://schemas.openxmlformats.org/officeDocument/2006/relationships/slide" Target="slides/slide593.xml"/><Relationship Id="rId608" Type="http://schemas.openxmlformats.org/officeDocument/2006/relationships/slide" Target="slides/slide607.xml"/><Relationship Id="rId815" Type="http://schemas.openxmlformats.org/officeDocument/2006/relationships/slide" Target="slides/slide814.xml"/><Relationship Id="rId247" Type="http://schemas.openxmlformats.org/officeDocument/2006/relationships/slide" Target="slides/slide246.xml"/><Relationship Id="rId899" Type="http://schemas.openxmlformats.org/officeDocument/2006/relationships/slide" Target="slides/slide898.xml"/><Relationship Id="rId1000" Type="http://schemas.openxmlformats.org/officeDocument/2006/relationships/slide" Target="slides/slide999.xml"/><Relationship Id="rId107" Type="http://schemas.openxmlformats.org/officeDocument/2006/relationships/slide" Target="slides/slide106.xml"/><Relationship Id="rId454" Type="http://schemas.openxmlformats.org/officeDocument/2006/relationships/slide" Target="slides/slide453.xml"/><Relationship Id="rId661" Type="http://schemas.openxmlformats.org/officeDocument/2006/relationships/slide" Target="slides/slide660.xml"/><Relationship Id="rId759" Type="http://schemas.openxmlformats.org/officeDocument/2006/relationships/slide" Target="slides/slide758.xml"/><Relationship Id="rId966" Type="http://schemas.openxmlformats.org/officeDocument/2006/relationships/slide" Target="slides/slide965.xml"/><Relationship Id="rId11" Type="http://schemas.openxmlformats.org/officeDocument/2006/relationships/slide" Target="slides/slide10.xml"/><Relationship Id="rId314" Type="http://schemas.openxmlformats.org/officeDocument/2006/relationships/slide" Target="slides/slide313.xml"/><Relationship Id="rId398" Type="http://schemas.openxmlformats.org/officeDocument/2006/relationships/slide" Target="slides/slide397.xml"/><Relationship Id="rId521" Type="http://schemas.openxmlformats.org/officeDocument/2006/relationships/slide" Target="slides/slide520.xml"/><Relationship Id="rId619" Type="http://schemas.openxmlformats.org/officeDocument/2006/relationships/slide" Target="slides/slide618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826" Type="http://schemas.openxmlformats.org/officeDocument/2006/relationships/slide" Target="slides/slide825.xml"/><Relationship Id="rId1011" Type="http://schemas.openxmlformats.org/officeDocument/2006/relationships/slide" Target="slides/slide1010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672" Type="http://schemas.openxmlformats.org/officeDocument/2006/relationships/slide" Target="slides/slide671.xml"/><Relationship Id="rId22" Type="http://schemas.openxmlformats.org/officeDocument/2006/relationships/slide" Target="slides/slide21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532" Type="http://schemas.openxmlformats.org/officeDocument/2006/relationships/slide" Target="slides/slide531.xml"/><Relationship Id="rId977" Type="http://schemas.openxmlformats.org/officeDocument/2006/relationships/slide" Target="slides/slide976.xml"/><Relationship Id="rId171" Type="http://schemas.openxmlformats.org/officeDocument/2006/relationships/slide" Target="slides/slide170.xml"/><Relationship Id="rId837" Type="http://schemas.openxmlformats.org/officeDocument/2006/relationships/slide" Target="slides/slide836.xml"/><Relationship Id="rId269" Type="http://schemas.openxmlformats.org/officeDocument/2006/relationships/slide" Target="slides/slide268.xml"/><Relationship Id="rId476" Type="http://schemas.openxmlformats.org/officeDocument/2006/relationships/slide" Target="slides/slide475.xml"/><Relationship Id="rId683" Type="http://schemas.openxmlformats.org/officeDocument/2006/relationships/slide" Target="slides/slide682.xml"/><Relationship Id="rId890" Type="http://schemas.openxmlformats.org/officeDocument/2006/relationships/slide" Target="slides/slide889.xml"/><Relationship Id="rId904" Type="http://schemas.openxmlformats.org/officeDocument/2006/relationships/slide" Target="slides/slide903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336" Type="http://schemas.openxmlformats.org/officeDocument/2006/relationships/slide" Target="slides/slide335.xml"/><Relationship Id="rId543" Type="http://schemas.openxmlformats.org/officeDocument/2006/relationships/slide" Target="slides/slide542.xml"/><Relationship Id="rId988" Type="http://schemas.openxmlformats.org/officeDocument/2006/relationships/slide" Target="slides/slide987.xml"/><Relationship Id="rId182" Type="http://schemas.openxmlformats.org/officeDocument/2006/relationships/slide" Target="slides/slide181.xml"/><Relationship Id="rId403" Type="http://schemas.openxmlformats.org/officeDocument/2006/relationships/slide" Target="slides/slide402.xml"/><Relationship Id="rId750" Type="http://schemas.openxmlformats.org/officeDocument/2006/relationships/slide" Target="slides/slide749.xml"/><Relationship Id="rId848" Type="http://schemas.openxmlformats.org/officeDocument/2006/relationships/slide" Target="slides/slide847.xml"/><Relationship Id="rId487" Type="http://schemas.openxmlformats.org/officeDocument/2006/relationships/slide" Target="slides/slide486.xml"/><Relationship Id="rId610" Type="http://schemas.openxmlformats.org/officeDocument/2006/relationships/slide" Target="slides/slide609.xml"/><Relationship Id="rId694" Type="http://schemas.openxmlformats.org/officeDocument/2006/relationships/slide" Target="slides/slide693.xml"/><Relationship Id="rId708" Type="http://schemas.openxmlformats.org/officeDocument/2006/relationships/slide" Target="slides/slide707.xml"/><Relationship Id="rId915" Type="http://schemas.openxmlformats.org/officeDocument/2006/relationships/slide" Target="slides/slide914.xml"/><Relationship Id="rId347" Type="http://schemas.openxmlformats.org/officeDocument/2006/relationships/slide" Target="slides/slide346.xml"/><Relationship Id="rId999" Type="http://schemas.openxmlformats.org/officeDocument/2006/relationships/slide" Target="slides/slide998.xml"/><Relationship Id="rId44" Type="http://schemas.openxmlformats.org/officeDocument/2006/relationships/slide" Target="slides/slide43.xml"/><Relationship Id="rId554" Type="http://schemas.openxmlformats.org/officeDocument/2006/relationships/slide" Target="slides/slide553.xml"/><Relationship Id="rId761" Type="http://schemas.openxmlformats.org/officeDocument/2006/relationships/slide" Target="slides/slide760.xml"/><Relationship Id="rId859" Type="http://schemas.openxmlformats.org/officeDocument/2006/relationships/slide" Target="slides/slide85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414" Type="http://schemas.openxmlformats.org/officeDocument/2006/relationships/slide" Target="slides/slide413.xml"/><Relationship Id="rId498" Type="http://schemas.openxmlformats.org/officeDocument/2006/relationships/slide" Target="slides/slide497.xml"/><Relationship Id="rId621" Type="http://schemas.openxmlformats.org/officeDocument/2006/relationships/slide" Target="slides/slide620.xml"/><Relationship Id="rId260" Type="http://schemas.openxmlformats.org/officeDocument/2006/relationships/slide" Target="slides/slide259.xml"/><Relationship Id="rId719" Type="http://schemas.openxmlformats.org/officeDocument/2006/relationships/slide" Target="slides/slide718.xml"/><Relationship Id="rId926" Type="http://schemas.openxmlformats.org/officeDocument/2006/relationships/slide" Target="slides/slide925.xml"/><Relationship Id="rId55" Type="http://schemas.openxmlformats.org/officeDocument/2006/relationships/slide" Target="slides/slide54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565" Type="http://schemas.openxmlformats.org/officeDocument/2006/relationships/slide" Target="slides/slide564.xml"/><Relationship Id="rId772" Type="http://schemas.openxmlformats.org/officeDocument/2006/relationships/slide" Target="slides/slide77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632" Type="http://schemas.openxmlformats.org/officeDocument/2006/relationships/slide" Target="slides/slide631.xml"/><Relationship Id="rId271" Type="http://schemas.openxmlformats.org/officeDocument/2006/relationships/slide" Target="slides/slide270.xml"/><Relationship Id="rId937" Type="http://schemas.openxmlformats.org/officeDocument/2006/relationships/slide" Target="slides/slide936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69" Type="http://schemas.openxmlformats.org/officeDocument/2006/relationships/slide" Target="slides/slide368.xml"/><Relationship Id="rId576" Type="http://schemas.openxmlformats.org/officeDocument/2006/relationships/slide" Target="slides/slide575.xml"/><Relationship Id="rId783" Type="http://schemas.openxmlformats.org/officeDocument/2006/relationships/slide" Target="slides/slide782.xml"/><Relationship Id="rId990" Type="http://schemas.openxmlformats.org/officeDocument/2006/relationships/slide" Target="slides/slide989.xml"/><Relationship Id="rId229" Type="http://schemas.openxmlformats.org/officeDocument/2006/relationships/slide" Target="slides/slide228.xml"/><Relationship Id="rId436" Type="http://schemas.openxmlformats.org/officeDocument/2006/relationships/slide" Target="slides/slide435.xml"/><Relationship Id="rId643" Type="http://schemas.openxmlformats.org/officeDocument/2006/relationships/slide" Target="slides/slide642.xml"/><Relationship Id="rId850" Type="http://schemas.openxmlformats.org/officeDocument/2006/relationships/slide" Target="slides/slide849.xml"/><Relationship Id="rId948" Type="http://schemas.openxmlformats.org/officeDocument/2006/relationships/slide" Target="slides/slide947.xml"/><Relationship Id="rId77" Type="http://schemas.openxmlformats.org/officeDocument/2006/relationships/slide" Target="slides/slide76.xml"/><Relationship Id="rId282" Type="http://schemas.openxmlformats.org/officeDocument/2006/relationships/slide" Target="slides/slide281.xml"/><Relationship Id="rId503" Type="http://schemas.openxmlformats.org/officeDocument/2006/relationships/slide" Target="slides/slide502.xml"/><Relationship Id="rId587" Type="http://schemas.openxmlformats.org/officeDocument/2006/relationships/slide" Target="slides/slide586.xml"/><Relationship Id="rId710" Type="http://schemas.openxmlformats.org/officeDocument/2006/relationships/slide" Target="slides/slide709.xml"/><Relationship Id="rId808" Type="http://schemas.openxmlformats.org/officeDocument/2006/relationships/slide" Target="slides/slide80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447" Type="http://schemas.openxmlformats.org/officeDocument/2006/relationships/slide" Target="slides/slide446.xml"/><Relationship Id="rId794" Type="http://schemas.openxmlformats.org/officeDocument/2006/relationships/slide" Target="slides/slide793.xml"/><Relationship Id="rId654" Type="http://schemas.openxmlformats.org/officeDocument/2006/relationships/slide" Target="slides/slide653.xml"/><Relationship Id="rId861" Type="http://schemas.openxmlformats.org/officeDocument/2006/relationships/slide" Target="slides/slide860.xml"/><Relationship Id="rId959" Type="http://schemas.openxmlformats.org/officeDocument/2006/relationships/slide" Target="slides/slide958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514" Type="http://schemas.openxmlformats.org/officeDocument/2006/relationships/slide" Target="slides/slide513.xml"/><Relationship Id="rId721" Type="http://schemas.openxmlformats.org/officeDocument/2006/relationships/slide" Target="slides/slide720.xml"/><Relationship Id="rId88" Type="http://schemas.openxmlformats.org/officeDocument/2006/relationships/slide" Target="slides/slide87.xml"/><Relationship Id="rId153" Type="http://schemas.openxmlformats.org/officeDocument/2006/relationships/slide" Target="slides/slide152.xml"/><Relationship Id="rId360" Type="http://schemas.openxmlformats.org/officeDocument/2006/relationships/slide" Target="slides/slide359.xml"/><Relationship Id="rId598" Type="http://schemas.openxmlformats.org/officeDocument/2006/relationships/slide" Target="slides/slide597.xml"/><Relationship Id="rId819" Type="http://schemas.openxmlformats.org/officeDocument/2006/relationships/slide" Target="slides/slide818.xml"/><Relationship Id="rId1004" Type="http://schemas.openxmlformats.org/officeDocument/2006/relationships/slide" Target="slides/slide1003.xml"/><Relationship Id="rId220" Type="http://schemas.openxmlformats.org/officeDocument/2006/relationships/slide" Target="slides/slide219.xml"/><Relationship Id="rId458" Type="http://schemas.openxmlformats.org/officeDocument/2006/relationships/slide" Target="slides/slide457.xml"/><Relationship Id="rId665" Type="http://schemas.openxmlformats.org/officeDocument/2006/relationships/slide" Target="slides/slide664.xml"/><Relationship Id="rId872" Type="http://schemas.openxmlformats.org/officeDocument/2006/relationships/slide" Target="slides/slide871.xml"/><Relationship Id="rId15" Type="http://schemas.openxmlformats.org/officeDocument/2006/relationships/slide" Target="slides/slide14.xml"/><Relationship Id="rId318" Type="http://schemas.openxmlformats.org/officeDocument/2006/relationships/slide" Target="slides/slide317.xml"/><Relationship Id="rId525" Type="http://schemas.openxmlformats.org/officeDocument/2006/relationships/slide" Target="slides/slide524.xml"/><Relationship Id="rId732" Type="http://schemas.openxmlformats.org/officeDocument/2006/relationships/slide" Target="slides/slide731.xml"/><Relationship Id="rId99" Type="http://schemas.openxmlformats.org/officeDocument/2006/relationships/slide" Target="slides/slide98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1015" Type="http://schemas.openxmlformats.org/officeDocument/2006/relationships/presProps" Target="presProps.xml"/><Relationship Id="rId469" Type="http://schemas.openxmlformats.org/officeDocument/2006/relationships/slide" Target="slides/slide468.xml"/><Relationship Id="rId676" Type="http://schemas.openxmlformats.org/officeDocument/2006/relationships/slide" Target="slides/slide675.xml"/><Relationship Id="rId883" Type="http://schemas.openxmlformats.org/officeDocument/2006/relationships/slide" Target="slides/slide882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329" Type="http://schemas.openxmlformats.org/officeDocument/2006/relationships/slide" Target="slides/slide328.xml"/><Relationship Id="rId536" Type="http://schemas.openxmlformats.org/officeDocument/2006/relationships/slide" Target="slides/slide535.xml"/><Relationship Id="rId175" Type="http://schemas.openxmlformats.org/officeDocument/2006/relationships/slide" Target="slides/slide174.xml"/><Relationship Id="rId743" Type="http://schemas.openxmlformats.org/officeDocument/2006/relationships/slide" Target="slides/slide742.xml"/><Relationship Id="rId950" Type="http://schemas.openxmlformats.org/officeDocument/2006/relationships/slide" Target="slides/slide949.xml"/><Relationship Id="rId382" Type="http://schemas.openxmlformats.org/officeDocument/2006/relationships/slide" Target="slides/slide381.xml"/><Relationship Id="rId603" Type="http://schemas.openxmlformats.org/officeDocument/2006/relationships/slide" Target="slides/slide602.xml"/><Relationship Id="rId687" Type="http://schemas.openxmlformats.org/officeDocument/2006/relationships/slide" Target="slides/slide686.xml"/><Relationship Id="rId810" Type="http://schemas.openxmlformats.org/officeDocument/2006/relationships/slide" Target="slides/slide809.xml"/><Relationship Id="rId908" Type="http://schemas.openxmlformats.org/officeDocument/2006/relationships/slide" Target="slides/slide907.xml"/><Relationship Id="rId242" Type="http://schemas.openxmlformats.org/officeDocument/2006/relationships/slide" Target="slides/slide241.xml"/><Relationship Id="rId894" Type="http://schemas.openxmlformats.org/officeDocument/2006/relationships/slide" Target="slides/slide893.xml"/><Relationship Id="rId37" Type="http://schemas.openxmlformats.org/officeDocument/2006/relationships/slide" Target="slides/slide36.xml"/><Relationship Id="rId102" Type="http://schemas.openxmlformats.org/officeDocument/2006/relationships/slide" Target="slides/slide101.xml"/><Relationship Id="rId547" Type="http://schemas.openxmlformats.org/officeDocument/2006/relationships/slide" Target="slides/slide546.xml"/><Relationship Id="rId754" Type="http://schemas.openxmlformats.org/officeDocument/2006/relationships/slide" Target="slides/slide753.xml"/><Relationship Id="rId961" Type="http://schemas.openxmlformats.org/officeDocument/2006/relationships/slide" Target="slides/slide960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614" Type="http://schemas.openxmlformats.org/officeDocument/2006/relationships/slide" Target="slides/slide613.xml"/><Relationship Id="rId821" Type="http://schemas.openxmlformats.org/officeDocument/2006/relationships/slide" Target="slides/slide820.xml"/><Relationship Id="rId253" Type="http://schemas.openxmlformats.org/officeDocument/2006/relationships/slide" Target="slides/slide252.xml"/><Relationship Id="rId460" Type="http://schemas.openxmlformats.org/officeDocument/2006/relationships/slide" Target="slides/slide459.xml"/><Relationship Id="rId698" Type="http://schemas.openxmlformats.org/officeDocument/2006/relationships/slide" Target="slides/slide697.xml"/><Relationship Id="rId919" Type="http://schemas.openxmlformats.org/officeDocument/2006/relationships/slide" Target="slides/slide918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558" Type="http://schemas.openxmlformats.org/officeDocument/2006/relationships/slide" Target="slides/slide557.xml"/><Relationship Id="rId765" Type="http://schemas.openxmlformats.org/officeDocument/2006/relationships/slide" Target="slides/slide764.xml"/><Relationship Id="rId972" Type="http://schemas.openxmlformats.org/officeDocument/2006/relationships/slide" Target="slides/slide971.xml"/><Relationship Id="rId197" Type="http://schemas.openxmlformats.org/officeDocument/2006/relationships/slide" Target="slides/slide196.xml"/><Relationship Id="rId418" Type="http://schemas.openxmlformats.org/officeDocument/2006/relationships/slide" Target="slides/slide417.xml"/><Relationship Id="rId625" Type="http://schemas.openxmlformats.org/officeDocument/2006/relationships/slide" Target="slides/slide624.xml"/><Relationship Id="rId832" Type="http://schemas.openxmlformats.org/officeDocument/2006/relationships/slide" Target="slides/slide831.xml"/><Relationship Id="rId264" Type="http://schemas.openxmlformats.org/officeDocument/2006/relationships/slide" Target="slides/slide263.xml"/><Relationship Id="rId471" Type="http://schemas.openxmlformats.org/officeDocument/2006/relationships/slide" Target="slides/slide470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Relationship Id="rId569" Type="http://schemas.openxmlformats.org/officeDocument/2006/relationships/slide" Target="slides/slide568.xml"/><Relationship Id="rId776" Type="http://schemas.openxmlformats.org/officeDocument/2006/relationships/slide" Target="slides/slide775.xml"/><Relationship Id="rId983" Type="http://schemas.openxmlformats.org/officeDocument/2006/relationships/slide" Target="slides/slide982.xml"/><Relationship Id="rId331" Type="http://schemas.openxmlformats.org/officeDocument/2006/relationships/slide" Target="slides/slide330.xml"/><Relationship Id="rId429" Type="http://schemas.openxmlformats.org/officeDocument/2006/relationships/slide" Target="slides/slide428.xml"/><Relationship Id="rId636" Type="http://schemas.openxmlformats.org/officeDocument/2006/relationships/slide" Target="slides/slide635.xml"/><Relationship Id="rId843" Type="http://schemas.openxmlformats.org/officeDocument/2006/relationships/slide" Target="slides/slide842.xml"/><Relationship Id="rId275" Type="http://schemas.openxmlformats.org/officeDocument/2006/relationships/slide" Target="slides/slide274.xml"/><Relationship Id="rId482" Type="http://schemas.openxmlformats.org/officeDocument/2006/relationships/slide" Target="slides/slide481.xml"/><Relationship Id="rId703" Type="http://schemas.openxmlformats.org/officeDocument/2006/relationships/slide" Target="slides/slide702.xml"/><Relationship Id="rId910" Type="http://schemas.openxmlformats.org/officeDocument/2006/relationships/slide" Target="slides/slide909.xml"/><Relationship Id="rId135" Type="http://schemas.openxmlformats.org/officeDocument/2006/relationships/slide" Target="slides/slide134.xml"/><Relationship Id="rId342" Type="http://schemas.openxmlformats.org/officeDocument/2006/relationships/slide" Target="slides/slide341.xml"/><Relationship Id="rId787" Type="http://schemas.openxmlformats.org/officeDocument/2006/relationships/slide" Target="slides/slide786.xml"/><Relationship Id="rId994" Type="http://schemas.openxmlformats.org/officeDocument/2006/relationships/slide" Target="slides/slide993.xml"/><Relationship Id="rId202" Type="http://schemas.openxmlformats.org/officeDocument/2006/relationships/slide" Target="slides/slide201.xml"/><Relationship Id="rId647" Type="http://schemas.openxmlformats.org/officeDocument/2006/relationships/slide" Target="slides/slide646.xml"/><Relationship Id="rId854" Type="http://schemas.openxmlformats.org/officeDocument/2006/relationships/slide" Target="slides/slide853.xml"/><Relationship Id="rId286" Type="http://schemas.openxmlformats.org/officeDocument/2006/relationships/slide" Target="slides/slide285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714" Type="http://schemas.openxmlformats.org/officeDocument/2006/relationships/slide" Target="slides/slide713.xml"/><Relationship Id="rId921" Type="http://schemas.openxmlformats.org/officeDocument/2006/relationships/slide" Target="slides/slide920.xml"/><Relationship Id="rId50" Type="http://schemas.openxmlformats.org/officeDocument/2006/relationships/slide" Target="slides/slide49.xml"/><Relationship Id="rId146" Type="http://schemas.openxmlformats.org/officeDocument/2006/relationships/slide" Target="slides/slide145.xml"/><Relationship Id="rId353" Type="http://schemas.openxmlformats.org/officeDocument/2006/relationships/slide" Target="slides/slide352.xml"/><Relationship Id="rId560" Type="http://schemas.openxmlformats.org/officeDocument/2006/relationships/slide" Target="slides/slide559.xml"/><Relationship Id="rId798" Type="http://schemas.openxmlformats.org/officeDocument/2006/relationships/slide" Target="slides/slide797.xml"/><Relationship Id="rId213" Type="http://schemas.openxmlformats.org/officeDocument/2006/relationships/slide" Target="slides/slide212.xml"/><Relationship Id="rId420" Type="http://schemas.openxmlformats.org/officeDocument/2006/relationships/slide" Target="slides/slide419.xml"/><Relationship Id="rId658" Type="http://schemas.openxmlformats.org/officeDocument/2006/relationships/slide" Target="slides/slide657.xml"/><Relationship Id="rId865" Type="http://schemas.openxmlformats.org/officeDocument/2006/relationships/slide" Target="slides/slide864.xml"/><Relationship Id="rId297" Type="http://schemas.openxmlformats.org/officeDocument/2006/relationships/slide" Target="slides/slide296.xml"/><Relationship Id="rId518" Type="http://schemas.openxmlformats.org/officeDocument/2006/relationships/slide" Target="slides/slide517.xml"/><Relationship Id="rId725" Type="http://schemas.openxmlformats.org/officeDocument/2006/relationships/slide" Target="slides/slide724.xml"/><Relationship Id="rId932" Type="http://schemas.openxmlformats.org/officeDocument/2006/relationships/slide" Target="slides/slide931.xml"/><Relationship Id="rId157" Type="http://schemas.openxmlformats.org/officeDocument/2006/relationships/slide" Target="slides/slide156.xml"/><Relationship Id="rId364" Type="http://schemas.openxmlformats.org/officeDocument/2006/relationships/slide" Target="slides/slide363.xml"/><Relationship Id="rId1008" Type="http://schemas.openxmlformats.org/officeDocument/2006/relationships/slide" Target="slides/slide1007.xml"/><Relationship Id="rId61" Type="http://schemas.openxmlformats.org/officeDocument/2006/relationships/slide" Target="slides/slide60.xml"/><Relationship Id="rId571" Type="http://schemas.openxmlformats.org/officeDocument/2006/relationships/slide" Target="slides/slide570.xml"/><Relationship Id="rId669" Type="http://schemas.openxmlformats.org/officeDocument/2006/relationships/slide" Target="slides/slide668.xml"/><Relationship Id="rId876" Type="http://schemas.openxmlformats.org/officeDocument/2006/relationships/slide" Target="slides/slide875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431" Type="http://schemas.openxmlformats.org/officeDocument/2006/relationships/slide" Target="slides/slide430.xml"/><Relationship Id="rId529" Type="http://schemas.openxmlformats.org/officeDocument/2006/relationships/slide" Target="slides/slide528.xml"/><Relationship Id="rId736" Type="http://schemas.openxmlformats.org/officeDocument/2006/relationships/slide" Target="slides/slide735.xml"/><Relationship Id="rId168" Type="http://schemas.openxmlformats.org/officeDocument/2006/relationships/slide" Target="slides/slide167.xml"/><Relationship Id="rId943" Type="http://schemas.openxmlformats.org/officeDocument/2006/relationships/slide" Target="slides/slide942.xml"/><Relationship Id="rId72" Type="http://schemas.openxmlformats.org/officeDocument/2006/relationships/slide" Target="slides/slide71.xml"/><Relationship Id="rId375" Type="http://schemas.openxmlformats.org/officeDocument/2006/relationships/slide" Target="slides/slide374.xml"/><Relationship Id="rId582" Type="http://schemas.openxmlformats.org/officeDocument/2006/relationships/slide" Target="slides/slide581.xml"/><Relationship Id="rId803" Type="http://schemas.openxmlformats.org/officeDocument/2006/relationships/slide" Target="slides/slide802.xml"/><Relationship Id="rId3" Type="http://schemas.openxmlformats.org/officeDocument/2006/relationships/slide" Target="slides/slide2.xml"/><Relationship Id="rId235" Type="http://schemas.openxmlformats.org/officeDocument/2006/relationships/slide" Target="slides/slide234.xml"/><Relationship Id="rId442" Type="http://schemas.openxmlformats.org/officeDocument/2006/relationships/slide" Target="slides/slide441.xml"/><Relationship Id="rId887" Type="http://schemas.openxmlformats.org/officeDocument/2006/relationships/slide" Target="slides/slide886.xml"/><Relationship Id="rId302" Type="http://schemas.openxmlformats.org/officeDocument/2006/relationships/slide" Target="slides/slide301.xml"/><Relationship Id="rId747" Type="http://schemas.openxmlformats.org/officeDocument/2006/relationships/slide" Target="slides/slide746.xml"/><Relationship Id="rId954" Type="http://schemas.openxmlformats.org/officeDocument/2006/relationships/slide" Target="slides/slide953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86" Type="http://schemas.openxmlformats.org/officeDocument/2006/relationships/slide" Target="slides/slide385.xml"/><Relationship Id="rId593" Type="http://schemas.openxmlformats.org/officeDocument/2006/relationships/slide" Target="slides/slide592.xml"/><Relationship Id="rId607" Type="http://schemas.openxmlformats.org/officeDocument/2006/relationships/slide" Target="slides/slide606.xml"/><Relationship Id="rId814" Type="http://schemas.openxmlformats.org/officeDocument/2006/relationships/slide" Target="slides/slide813.xml"/><Relationship Id="rId246" Type="http://schemas.openxmlformats.org/officeDocument/2006/relationships/slide" Target="slides/slide245.xml"/><Relationship Id="rId453" Type="http://schemas.openxmlformats.org/officeDocument/2006/relationships/slide" Target="slides/slide452.xml"/><Relationship Id="rId660" Type="http://schemas.openxmlformats.org/officeDocument/2006/relationships/slide" Target="slides/slide659.xml"/><Relationship Id="rId898" Type="http://schemas.openxmlformats.org/officeDocument/2006/relationships/slide" Target="slides/slide897.xml"/><Relationship Id="rId106" Type="http://schemas.openxmlformats.org/officeDocument/2006/relationships/slide" Target="slides/slide105.xml"/><Relationship Id="rId313" Type="http://schemas.openxmlformats.org/officeDocument/2006/relationships/slide" Target="slides/slide312.xml"/><Relationship Id="rId758" Type="http://schemas.openxmlformats.org/officeDocument/2006/relationships/slide" Target="slides/slide757.xml"/><Relationship Id="rId965" Type="http://schemas.openxmlformats.org/officeDocument/2006/relationships/slide" Target="slides/slide964.xml"/><Relationship Id="rId10" Type="http://schemas.openxmlformats.org/officeDocument/2006/relationships/slide" Target="slides/slide9.xml"/><Relationship Id="rId94" Type="http://schemas.openxmlformats.org/officeDocument/2006/relationships/slide" Target="slides/slide93.xml"/><Relationship Id="rId397" Type="http://schemas.openxmlformats.org/officeDocument/2006/relationships/slide" Target="slides/slide396.xml"/><Relationship Id="rId520" Type="http://schemas.openxmlformats.org/officeDocument/2006/relationships/slide" Target="slides/slide519.xml"/><Relationship Id="rId618" Type="http://schemas.openxmlformats.org/officeDocument/2006/relationships/slide" Target="slides/slide617.xml"/><Relationship Id="rId825" Type="http://schemas.openxmlformats.org/officeDocument/2006/relationships/slide" Target="slides/slide82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496861-C383-4FB8-BE54-33B092C3B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2FE098D-2B3B-4E79-A52A-2101CE76EA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3EFB54-BA64-4D07-92E0-75A44B2C0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0A7665-5544-459D-B64A-B8F92F29B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F2D1AE-08D3-458F-9ED3-867274E63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668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Í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1A17B90-62CF-4066-A32C-97058CD5E33F}"/>
              </a:ext>
            </a:extLst>
          </p:cNvPr>
          <p:cNvSpPr/>
          <p:nvPr userDrawn="1"/>
        </p:nvSpPr>
        <p:spPr>
          <a:xfrm>
            <a:off x="0" y="0"/>
            <a:ext cx="12192000" cy="1447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AB8BA9-9D33-4F68-BCFB-39AE06FA7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07"/>
            <a:ext cx="10515600" cy="1031893"/>
          </a:xfrm>
        </p:spPr>
        <p:txBody>
          <a:bodyPr>
            <a:normAutofit/>
          </a:bodyPr>
          <a:lstStyle>
            <a:lvl1pPr>
              <a:defRPr sz="4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4AD3BB-B87F-463E-92B4-4C74082F8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050"/>
            <a:ext cx="10515600" cy="468837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pt-BR" dirty="0"/>
          </a:p>
        </p:txBody>
      </p:sp>
      <p:pic>
        <p:nvPicPr>
          <p:cNvPr id="8" name="Imagem 7" descr="Uma imagem contendo desenho&#10;&#10;Descrição gerada automaticamente">
            <a:extLst>
              <a:ext uri="{FF2B5EF4-FFF2-40B4-BE49-F238E27FC236}">
                <a16:creationId xmlns:a16="http://schemas.microsoft.com/office/drawing/2014/main" id="{D5338983-F176-4426-A48F-664B74C7F6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14"/>
          <a:stretch/>
        </p:blipFill>
        <p:spPr>
          <a:xfrm>
            <a:off x="10190376" y="225407"/>
            <a:ext cx="1303124" cy="103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56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e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1A17B90-62CF-4066-A32C-97058CD5E33F}"/>
              </a:ext>
            </a:extLst>
          </p:cNvPr>
          <p:cNvSpPr/>
          <p:nvPr userDrawn="1"/>
        </p:nvSpPr>
        <p:spPr>
          <a:xfrm>
            <a:off x="0" y="0"/>
            <a:ext cx="12192000" cy="1447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AB8BA9-9D33-4F68-BCFB-39AE06FA7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07"/>
            <a:ext cx="10515600" cy="1031893"/>
          </a:xfrm>
        </p:spPr>
        <p:txBody>
          <a:bodyPr>
            <a:normAutofit/>
          </a:bodyPr>
          <a:lstStyle>
            <a:lvl1pPr>
              <a:defRPr sz="4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4AD3BB-B87F-463E-92B4-4C74082F8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3120"/>
            <a:ext cx="10515600" cy="407384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pt-BR" dirty="0"/>
          </a:p>
        </p:txBody>
      </p:sp>
      <p:pic>
        <p:nvPicPr>
          <p:cNvPr id="8" name="Imagem 7" descr="Uma imagem contendo desenho&#10;&#10;Descrição gerada automaticamente">
            <a:extLst>
              <a:ext uri="{FF2B5EF4-FFF2-40B4-BE49-F238E27FC236}">
                <a16:creationId xmlns:a16="http://schemas.microsoft.com/office/drawing/2014/main" id="{D5338983-F176-4426-A48F-664B74C7F6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14"/>
          <a:stretch/>
        </p:blipFill>
        <p:spPr>
          <a:xfrm>
            <a:off x="10190376" y="225407"/>
            <a:ext cx="1303124" cy="1031894"/>
          </a:xfrm>
          <a:prstGeom prst="rect">
            <a:avLst/>
          </a:prstGeom>
        </p:spPr>
      </p:pic>
      <p:pic>
        <p:nvPicPr>
          <p:cNvPr id="12" name="Imagem 11" descr="Uma imagem contendo Forma&#10;&#10;Descrição gerada automaticamente">
            <a:hlinkClick r:id="rId3" action="ppaction://hlinksldjump"/>
            <a:extLst>
              <a:ext uri="{FF2B5EF4-FFF2-40B4-BE49-F238E27FC236}">
                <a16:creationId xmlns:a16="http://schemas.microsoft.com/office/drawing/2014/main" id="{69EAB9A9-15E7-4825-9861-DE71F4E8DB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374" y="5906784"/>
            <a:ext cx="654252" cy="6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0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etra - Slide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1A17B90-62CF-4066-A32C-97058CD5E33F}"/>
              </a:ext>
            </a:extLst>
          </p:cNvPr>
          <p:cNvSpPr/>
          <p:nvPr userDrawn="1"/>
        </p:nvSpPr>
        <p:spPr>
          <a:xfrm>
            <a:off x="0" y="0"/>
            <a:ext cx="12192000" cy="1447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AB8BA9-9D33-4F68-BCFB-39AE06FA7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07"/>
            <a:ext cx="10515600" cy="1031893"/>
          </a:xfrm>
        </p:spPr>
        <p:txBody>
          <a:bodyPr>
            <a:normAutofit/>
          </a:bodyPr>
          <a:lstStyle>
            <a:lvl1pPr>
              <a:defRPr sz="4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4AD3BB-B87F-463E-92B4-4C74082F8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3120"/>
            <a:ext cx="10515600" cy="407384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pt-BR" dirty="0"/>
          </a:p>
        </p:txBody>
      </p:sp>
      <p:pic>
        <p:nvPicPr>
          <p:cNvPr id="8" name="Imagem 7" descr="Uma imagem contendo desenho&#10;&#10;Descrição gerada automaticamente">
            <a:extLst>
              <a:ext uri="{FF2B5EF4-FFF2-40B4-BE49-F238E27FC236}">
                <a16:creationId xmlns:a16="http://schemas.microsoft.com/office/drawing/2014/main" id="{D5338983-F176-4426-A48F-664B74C7F6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14"/>
          <a:stretch/>
        </p:blipFill>
        <p:spPr>
          <a:xfrm>
            <a:off x="10190376" y="225407"/>
            <a:ext cx="1303124" cy="1031894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A509002A-8EF4-488F-83C7-62EA9A75DD4A}"/>
              </a:ext>
            </a:extLst>
          </p:cNvPr>
          <p:cNvSpPr/>
          <p:nvPr userDrawn="1"/>
        </p:nvSpPr>
        <p:spPr>
          <a:xfrm>
            <a:off x="11657534" y="225407"/>
            <a:ext cx="295275" cy="2952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 pitchFamily="34" charset="0"/>
            </a:endParaRPr>
          </a:p>
        </p:txBody>
      </p:sp>
      <p:pic>
        <p:nvPicPr>
          <p:cNvPr id="10" name="Imagem 9" descr="Uma imagem contendo Forma&#10;&#10;Descrição gerada automaticamente">
            <a:hlinkClick r:id="rId3" action="ppaction://hlinksldjump"/>
            <a:extLst>
              <a:ext uri="{FF2B5EF4-FFF2-40B4-BE49-F238E27FC236}">
                <a16:creationId xmlns:a16="http://schemas.microsoft.com/office/drawing/2014/main" id="{53DBC21B-A289-46F8-8292-1234E7F2EA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374" y="5906784"/>
            <a:ext cx="654252" cy="6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97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21B31B07-4173-4235-A03C-CFD8B70CC643}"/>
              </a:ext>
            </a:extLst>
          </p:cNvPr>
          <p:cNvSpPr/>
          <p:nvPr userDrawn="1"/>
        </p:nvSpPr>
        <p:spPr>
          <a:xfrm>
            <a:off x="0" y="0"/>
            <a:ext cx="12184380" cy="32443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29729F-D387-49AA-8E47-15E09E4FA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031894"/>
          </a:xfrm>
        </p:spPr>
        <p:txBody>
          <a:bodyPr anchor="b">
            <a:normAutofit/>
          </a:bodyPr>
          <a:lstStyle>
            <a:lvl1pPr>
              <a:defRPr sz="4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DC3E98-35E2-4625-B64B-398827EF8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07501"/>
            <a:ext cx="10515600" cy="25488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9C831F-2B1E-4312-BD28-3C4DE97E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EF2626-A283-47B8-BEBD-977919B90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18DFB9-9934-42F6-A96D-AE0A640F4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 descr="Uma imagem contendo desenho&#10;&#10;Descrição gerada automaticamente">
            <a:extLst>
              <a:ext uri="{FF2B5EF4-FFF2-40B4-BE49-F238E27FC236}">
                <a16:creationId xmlns:a16="http://schemas.microsoft.com/office/drawing/2014/main" id="{74698192-F7FD-4218-9792-0180AE46B0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14"/>
          <a:stretch/>
        </p:blipFill>
        <p:spPr>
          <a:xfrm>
            <a:off x="10190376" y="225407"/>
            <a:ext cx="1303124" cy="1031894"/>
          </a:xfrm>
          <a:prstGeom prst="rect">
            <a:avLst/>
          </a:prstGeom>
        </p:spPr>
      </p:pic>
      <p:pic>
        <p:nvPicPr>
          <p:cNvPr id="9" name="Imagem 8" descr="Uma imagem contendo Forma&#10;&#10;Descrição gerada automaticamente">
            <a:hlinkClick r:id="rId3" action="ppaction://hlinksldjump"/>
            <a:extLst>
              <a:ext uri="{FF2B5EF4-FFF2-40B4-BE49-F238E27FC236}">
                <a16:creationId xmlns:a16="http://schemas.microsoft.com/office/drawing/2014/main" id="{D06E41CE-4182-4299-AF22-98BB9924CF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374" y="5906784"/>
            <a:ext cx="654252" cy="6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06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6DDDC5-73F2-4BAF-807B-B3FCAE218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923019-743F-44B5-A80B-A0797FBDC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5A71FA8-869E-4FAB-80CA-15083E413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139DF67-A721-4BE6-A80D-7D5FB52C6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5008EBA-9E4C-4BAB-B9E2-43B3FF64B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4779E5-1E07-4809-8186-A66A2898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1042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9CBEA1-F742-472E-B2B8-25143D751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29CC22-BEFD-467B-ACB1-33DB26FA8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A17BD4-22A6-4ABC-8FAD-447CF5079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C8265B-8AD7-4CFA-97CB-192067167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C50FFD7-56E4-4AD7-B667-4AE64E6545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ADD2485-7E6A-4402-A8C0-4889F38E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B2938A8-34C4-469E-82EB-8205518B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D990740-7EDE-463C-AB71-48604FA45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36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E911A-1050-4A31-909B-4B7E5D229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A724016-65E3-46B8-B8A7-4A2BF587F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38713BE-CB79-4366-A688-F685CEF8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AA3AE7C-4E8E-42A8-A048-BCEBCF83F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55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631CB7F-9BB7-47B2-9885-1CF4D2E8E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F8B5088-87AA-4874-938C-72601BF51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5C0397-734D-4D21-9DA8-E3D956EA7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48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10D4F0-C856-401B-A1F4-B56AF8C64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EC1F91-0A4A-424C-9989-ED5E972EF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F50D5E-7599-4E5D-B13F-12C8F7582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EFE6A5A-010F-4F19-B238-AE46A0684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B33436-F901-4E78-91C0-147E71041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A544651-C417-4C27-8387-C6ECA9D26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0704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0CA0A-81C5-447F-9500-B11456697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D62B0C-2E05-4246-BEDF-6FB18631F9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B3814C9-C6BA-482C-A8D8-62DCA91F0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C067BD-723F-4AB2-A8B9-AC6E06E48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1AF755-71A1-4837-9790-11955C69E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7165E9-2906-47B3-A66C-D6848A4CF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551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D33D0-5220-411E-8CAC-4DB64585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FEE1665-8248-4223-A950-DE5E8A341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C39215-0B50-4666-9733-E45507EA8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2FC84E-E006-4150-8D42-234306D7D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1E4BBE-3B27-4EB9-8C54-65FD20832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501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B4D48C-14DD-46C4-A93A-535F72F3FB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7401BC3-B39B-44A6-9AA6-746E68484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95ED74-C8F9-40B6-A7AA-EE7173986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197850-CA63-4180-8767-53A7B02E9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4DE22B-BA2C-47AB-95C3-78CD9764E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450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126DDF0-8632-4C85-AF67-E0DA4EEA0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0CE894-30F9-4E30-BD23-DD5141528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9EA87E-2CAE-471F-82D5-1D7425B84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4A223-1EB5-44F5-B73B-9360DDD73FEE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D5400D-4559-4B71-B21D-03B038887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D1723B-17B7-4AF9-BA28-A74A60F0B3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FC016-2460-471B-8C20-7470F2FEB0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627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slide" Target="slide849.xml"/><Relationship Id="rId21" Type="http://schemas.openxmlformats.org/officeDocument/2006/relationships/slide" Target="slide126.xml"/><Relationship Id="rId42" Type="http://schemas.openxmlformats.org/officeDocument/2006/relationships/slide" Target="slide275.xml"/><Relationship Id="rId63" Type="http://schemas.openxmlformats.org/officeDocument/2006/relationships/slide" Target="slide445.xml"/><Relationship Id="rId84" Type="http://schemas.openxmlformats.org/officeDocument/2006/relationships/slide" Target="slide620.xml"/><Relationship Id="rId138" Type="http://schemas.openxmlformats.org/officeDocument/2006/relationships/slide" Target="slide948.xml"/><Relationship Id="rId107" Type="http://schemas.openxmlformats.org/officeDocument/2006/relationships/slide" Target="slide748.xml"/><Relationship Id="rId11" Type="http://schemas.openxmlformats.org/officeDocument/2006/relationships/slide" Target="slide60.xml"/><Relationship Id="rId32" Type="http://schemas.openxmlformats.org/officeDocument/2006/relationships/slide" Target="slide203.xml"/><Relationship Id="rId53" Type="http://schemas.openxmlformats.org/officeDocument/2006/relationships/slide" Target="slide377.xml"/><Relationship Id="rId74" Type="http://schemas.openxmlformats.org/officeDocument/2006/relationships/slide" Target="slide523.xml"/><Relationship Id="rId128" Type="http://schemas.openxmlformats.org/officeDocument/2006/relationships/slide" Target="slide895.xml"/><Relationship Id="rId5" Type="http://schemas.openxmlformats.org/officeDocument/2006/relationships/slide" Target="slide17.xml"/><Relationship Id="rId90" Type="http://schemas.openxmlformats.org/officeDocument/2006/relationships/slide" Target="slide664.xml"/><Relationship Id="rId95" Type="http://schemas.openxmlformats.org/officeDocument/2006/relationships/slide" Target="slide686.xml"/><Relationship Id="rId22" Type="http://schemas.openxmlformats.org/officeDocument/2006/relationships/slide" Target="slide133.xml"/><Relationship Id="rId27" Type="http://schemas.openxmlformats.org/officeDocument/2006/relationships/slide" Target="slide161.xml"/><Relationship Id="rId43" Type="http://schemas.openxmlformats.org/officeDocument/2006/relationships/slide" Target="slide303.xml"/><Relationship Id="rId48" Type="http://schemas.openxmlformats.org/officeDocument/2006/relationships/slide" Target="slide338.xml"/><Relationship Id="rId64" Type="http://schemas.openxmlformats.org/officeDocument/2006/relationships/slide" Target="slide453.xml"/><Relationship Id="rId69" Type="http://schemas.openxmlformats.org/officeDocument/2006/relationships/slide" Target="slide491.xml"/><Relationship Id="rId113" Type="http://schemas.openxmlformats.org/officeDocument/2006/relationships/slide" Target="slide833.xml"/><Relationship Id="rId118" Type="http://schemas.openxmlformats.org/officeDocument/2006/relationships/slide" Target="slide854.xml"/><Relationship Id="rId134" Type="http://schemas.openxmlformats.org/officeDocument/2006/relationships/slide" Target="slide924.xml"/><Relationship Id="rId139" Type="http://schemas.openxmlformats.org/officeDocument/2006/relationships/slide" Target="slide956.xml"/><Relationship Id="rId80" Type="http://schemas.openxmlformats.org/officeDocument/2006/relationships/slide" Target="slide592.xml"/><Relationship Id="rId85" Type="http://schemas.openxmlformats.org/officeDocument/2006/relationships/slide" Target="slide629.xml"/><Relationship Id="rId12" Type="http://schemas.openxmlformats.org/officeDocument/2006/relationships/slide" Target="slide67.xml"/><Relationship Id="rId17" Type="http://schemas.openxmlformats.org/officeDocument/2006/relationships/slide" Target="slide103.xml"/><Relationship Id="rId33" Type="http://schemas.openxmlformats.org/officeDocument/2006/relationships/slide" Target="slide207.xml"/><Relationship Id="rId38" Type="http://schemas.openxmlformats.org/officeDocument/2006/relationships/slide" Target="slide249.xml"/><Relationship Id="rId59" Type="http://schemas.openxmlformats.org/officeDocument/2006/relationships/slide" Target="slide401.xml"/><Relationship Id="rId103" Type="http://schemas.openxmlformats.org/officeDocument/2006/relationships/slide" Target="slide732.xml"/><Relationship Id="rId108" Type="http://schemas.openxmlformats.org/officeDocument/2006/relationships/slide" Target="slide760.xml"/><Relationship Id="rId124" Type="http://schemas.openxmlformats.org/officeDocument/2006/relationships/slide" Target="slide877.xml"/><Relationship Id="rId129" Type="http://schemas.openxmlformats.org/officeDocument/2006/relationships/slide" Target="slide901.xml"/><Relationship Id="rId54" Type="http://schemas.openxmlformats.org/officeDocument/2006/relationships/slide" Target="slide381.xml"/><Relationship Id="rId70" Type="http://schemas.openxmlformats.org/officeDocument/2006/relationships/slide" Target="slide502.xml"/><Relationship Id="rId75" Type="http://schemas.openxmlformats.org/officeDocument/2006/relationships/slide" Target="slide539.xml"/><Relationship Id="rId91" Type="http://schemas.openxmlformats.org/officeDocument/2006/relationships/slide" Target="slide668.xml"/><Relationship Id="rId96" Type="http://schemas.openxmlformats.org/officeDocument/2006/relationships/slide" Target="slide690.xml"/><Relationship Id="rId140" Type="http://schemas.openxmlformats.org/officeDocument/2006/relationships/slide" Target="slide970.xml"/><Relationship Id="rId145" Type="http://schemas.openxmlformats.org/officeDocument/2006/relationships/slide" Target="slide100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23" Type="http://schemas.openxmlformats.org/officeDocument/2006/relationships/slide" Target="slide138.xml"/><Relationship Id="rId28" Type="http://schemas.openxmlformats.org/officeDocument/2006/relationships/slide" Target="slide167.xml"/><Relationship Id="rId49" Type="http://schemas.openxmlformats.org/officeDocument/2006/relationships/slide" Target="slide346.xml"/><Relationship Id="rId114" Type="http://schemas.openxmlformats.org/officeDocument/2006/relationships/slide" Target="slide838.xml"/><Relationship Id="rId119" Type="http://schemas.openxmlformats.org/officeDocument/2006/relationships/slide" Target="slide859.xml"/><Relationship Id="rId44" Type="http://schemas.openxmlformats.org/officeDocument/2006/relationships/slide" Target="slide284.xml"/><Relationship Id="rId60" Type="http://schemas.openxmlformats.org/officeDocument/2006/relationships/slide" Target="slide424.xml"/><Relationship Id="rId65" Type="http://schemas.openxmlformats.org/officeDocument/2006/relationships/slide" Target="slide457.xml"/><Relationship Id="rId81" Type="http://schemas.openxmlformats.org/officeDocument/2006/relationships/slide" Target="slide597.xml"/><Relationship Id="rId86" Type="http://schemas.openxmlformats.org/officeDocument/2006/relationships/slide" Target="slide640.xml"/><Relationship Id="rId130" Type="http://schemas.openxmlformats.org/officeDocument/2006/relationships/slide" Target="slide907.xml"/><Relationship Id="rId135" Type="http://schemas.openxmlformats.org/officeDocument/2006/relationships/slide" Target="slide927.xml"/><Relationship Id="rId13" Type="http://schemas.openxmlformats.org/officeDocument/2006/relationships/slide" Target="slide77.xml"/><Relationship Id="rId18" Type="http://schemas.openxmlformats.org/officeDocument/2006/relationships/slide" Target="slide110.xml"/><Relationship Id="rId39" Type="http://schemas.openxmlformats.org/officeDocument/2006/relationships/slide" Target="slide254.xml"/><Relationship Id="rId109" Type="http://schemas.openxmlformats.org/officeDocument/2006/relationships/slide" Target="slide768.xml"/><Relationship Id="rId34" Type="http://schemas.openxmlformats.org/officeDocument/2006/relationships/slide" Target="slide214.xml"/><Relationship Id="rId50" Type="http://schemas.openxmlformats.org/officeDocument/2006/relationships/slide" Target="slide353.xml"/><Relationship Id="rId55" Type="http://schemas.openxmlformats.org/officeDocument/2006/relationships/slide" Target="slide385.xml"/><Relationship Id="rId76" Type="http://schemas.openxmlformats.org/officeDocument/2006/relationships/slide" Target="slide558.xml"/><Relationship Id="rId97" Type="http://schemas.openxmlformats.org/officeDocument/2006/relationships/slide" Target="slide695.xml"/><Relationship Id="rId104" Type="http://schemas.openxmlformats.org/officeDocument/2006/relationships/slide" Target="slide738.xml"/><Relationship Id="rId120" Type="http://schemas.openxmlformats.org/officeDocument/2006/relationships/slide" Target="slide864.xml"/><Relationship Id="rId125" Type="http://schemas.openxmlformats.org/officeDocument/2006/relationships/slide" Target="slide882.xml"/><Relationship Id="rId141" Type="http://schemas.openxmlformats.org/officeDocument/2006/relationships/slide" Target="slide975.xml"/><Relationship Id="rId146" Type="http://schemas.openxmlformats.org/officeDocument/2006/relationships/slide" Target="slide1006.xml"/><Relationship Id="rId7" Type="http://schemas.openxmlformats.org/officeDocument/2006/relationships/slide" Target="slide32.xml"/><Relationship Id="rId71" Type="http://schemas.openxmlformats.org/officeDocument/2006/relationships/slide" Target="slide505.xml"/><Relationship Id="rId92" Type="http://schemas.openxmlformats.org/officeDocument/2006/relationships/slide" Target="slide659.xml"/><Relationship Id="rId2" Type="http://schemas.openxmlformats.org/officeDocument/2006/relationships/slide" Target="slide4.xml"/><Relationship Id="rId29" Type="http://schemas.openxmlformats.org/officeDocument/2006/relationships/slide" Target="slide176.xml"/><Relationship Id="rId24" Type="http://schemas.openxmlformats.org/officeDocument/2006/relationships/slide" Target="slide143.xml"/><Relationship Id="rId40" Type="http://schemas.openxmlformats.org/officeDocument/2006/relationships/slide" Target="slide260.xml"/><Relationship Id="rId45" Type="http://schemas.openxmlformats.org/officeDocument/2006/relationships/slide" Target="slide295.xml"/><Relationship Id="rId66" Type="http://schemas.openxmlformats.org/officeDocument/2006/relationships/slide" Target="slide465.xml"/><Relationship Id="rId87" Type="http://schemas.openxmlformats.org/officeDocument/2006/relationships/slide" Target="slide645.xml"/><Relationship Id="rId110" Type="http://schemas.openxmlformats.org/officeDocument/2006/relationships/slide" Target="slide770.xml"/><Relationship Id="rId115" Type="http://schemas.openxmlformats.org/officeDocument/2006/relationships/slide" Target="slide842.xml"/><Relationship Id="rId131" Type="http://schemas.openxmlformats.org/officeDocument/2006/relationships/slide" Target="slide911.xml"/><Relationship Id="rId136" Type="http://schemas.openxmlformats.org/officeDocument/2006/relationships/slide" Target="slide931.xml"/><Relationship Id="rId61" Type="http://schemas.openxmlformats.org/officeDocument/2006/relationships/slide" Target="slide429.xml"/><Relationship Id="rId82" Type="http://schemas.openxmlformats.org/officeDocument/2006/relationships/slide" Target="slide606.xml"/><Relationship Id="rId19" Type="http://schemas.openxmlformats.org/officeDocument/2006/relationships/slide" Target="slide116.xml"/><Relationship Id="rId14" Type="http://schemas.openxmlformats.org/officeDocument/2006/relationships/slide" Target="slide82.xml"/><Relationship Id="rId30" Type="http://schemas.openxmlformats.org/officeDocument/2006/relationships/slide" Target="slide181.xml"/><Relationship Id="rId35" Type="http://schemas.openxmlformats.org/officeDocument/2006/relationships/slide" Target="slide221.xml"/><Relationship Id="rId56" Type="http://schemas.openxmlformats.org/officeDocument/2006/relationships/slide" Target="slide392.xml"/><Relationship Id="rId77" Type="http://schemas.openxmlformats.org/officeDocument/2006/relationships/slide" Target="slide570.xml"/><Relationship Id="rId100" Type="http://schemas.openxmlformats.org/officeDocument/2006/relationships/slide" Target="slide717.xml"/><Relationship Id="rId105" Type="http://schemas.openxmlformats.org/officeDocument/2006/relationships/slide" Target="slide734.xml"/><Relationship Id="rId126" Type="http://schemas.openxmlformats.org/officeDocument/2006/relationships/slide" Target="slide887.xml"/><Relationship Id="rId147" Type="http://schemas.openxmlformats.org/officeDocument/2006/relationships/slide" Target="slide1009.xml"/><Relationship Id="rId8" Type="http://schemas.openxmlformats.org/officeDocument/2006/relationships/slide" Target="slide38.xml"/><Relationship Id="rId51" Type="http://schemas.openxmlformats.org/officeDocument/2006/relationships/slide" Target="slide364.xml"/><Relationship Id="rId72" Type="http://schemas.openxmlformats.org/officeDocument/2006/relationships/slide" Target="slide509.xml"/><Relationship Id="rId93" Type="http://schemas.openxmlformats.org/officeDocument/2006/relationships/slide" Target="slide673.xml"/><Relationship Id="rId98" Type="http://schemas.openxmlformats.org/officeDocument/2006/relationships/slide" Target="slide700.xml"/><Relationship Id="rId121" Type="http://schemas.openxmlformats.org/officeDocument/2006/relationships/slide" Target="slide856.xml"/><Relationship Id="rId142" Type="http://schemas.openxmlformats.org/officeDocument/2006/relationships/slide" Target="slide985.xml"/><Relationship Id="rId3" Type="http://schemas.openxmlformats.org/officeDocument/2006/relationships/slide" Target="slide8.xml"/><Relationship Id="rId25" Type="http://schemas.openxmlformats.org/officeDocument/2006/relationships/slide" Target="slide147.xml"/><Relationship Id="rId46" Type="http://schemas.openxmlformats.org/officeDocument/2006/relationships/slide" Target="slide311.xml"/><Relationship Id="rId67" Type="http://schemas.openxmlformats.org/officeDocument/2006/relationships/slide" Target="slide473.xml"/><Relationship Id="rId116" Type="http://schemas.openxmlformats.org/officeDocument/2006/relationships/slide" Target="slide845.xml"/><Relationship Id="rId137" Type="http://schemas.openxmlformats.org/officeDocument/2006/relationships/slide" Target="slide945.xml"/><Relationship Id="rId20" Type="http://schemas.openxmlformats.org/officeDocument/2006/relationships/slide" Target="slide121.xml"/><Relationship Id="rId41" Type="http://schemas.openxmlformats.org/officeDocument/2006/relationships/slide" Target="slide268.xml"/><Relationship Id="rId62" Type="http://schemas.openxmlformats.org/officeDocument/2006/relationships/slide" Target="slide432.xml"/><Relationship Id="rId83" Type="http://schemas.openxmlformats.org/officeDocument/2006/relationships/slide" Target="slide611.xml"/><Relationship Id="rId88" Type="http://schemas.openxmlformats.org/officeDocument/2006/relationships/slide" Target="slide649.xml"/><Relationship Id="rId111" Type="http://schemas.openxmlformats.org/officeDocument/2006/relationships/slide" Target="slide3.xml"/><Relationship Id="rId132" Type="http://schemas.openxmlformats.org/officeDocument/2006/relationships/slide" Target="slide919.xml"/><Relationship Id="rId15" Type="http://schemas.openxmlformats.org/officeDocument/2006/relationships/slide" Target="slide94.xml"/><Relationship Id="rId36" Type="http://schemas.openxmlformats.org/officeDocument/2006/relationships/slide" Target="slide232.xml"/><Relationship Id="rId57" Type="http://schemas.openxmlformats.org/officeDocument/2006/relationships/slide" Target="slide406.xml"/><Relationship Id="rId106" Type="http://schemas.openxmlformats.org/officeDocument/2006/relationships/slide" Target="slide743.xml"/><Relationship Id="rId127" Type="http://schemas.openxmlformats.org/officeDocument/2006/relationships/slide" Target="slide891.xml"/><Relationship Id="rId10" Type="http://schemas.openxmlformats.org/officeDocument/2006/relationships/slide" Target="slide55.xml"/><Relationship Id="rId31" Type="http://schemas.openxmlformats.org/officeDocument/2006/relationships/slide" Target="slide187.xml"/><Relationship Id="rId52" Type="http://schemas.openxmlformats.org/officeDocument/2006/relationships/slide" Target="slide370.xml"/><Relationship Id="rId73" Type="http://schemas.openxmlformats.org/officeDocument/2006/relationships/slide" Target="slide512.xml"/><Relationship Id="rId78" Type="http://schemas.openxmlformats.org/officeDocument/2006/relationships/slide" Target="slide580.xml"/><Relationship Id="rId94" Type="http://schemas.openxmlformats.org/officeDocument/2006/relationships/slide" Target="slide678.xml"/><Relationship Id="rId99" Type="http://schemas.openxmlformats.org/officeDocument/2006/relationships/slide" Target="slide710.xml"/><Relationship Id="rId101" Type="http://schemas.openxmlformats.org/officeDocument/2006/relationships/slide" Target="slide722.xml"/><Relationship Id="rId122" Type="http://schemas.openxmlformats.org/officeDocument/2006/relationships/slide" Target="slide868.xml"/><Relationship Id="rId143" Type="http://schemas.openxmlformats.org/officeDocument/2006/relationships/slide" Target="slide992.xml"/><Relationship Id="rId4" Type="http://schemas.openxmlformats.org/officeDocument/2006/relationships/slide" Target="slide12.xml"/><Relationship Id="rId9" Type="http://schemas.openxmlformats.org/officeDocument/2006/relationships/slide" Target="slide48.xml"/><Relationship Id="rId26" Type="http://schemas.openxmlformats.org/officeDocument/2006/relationships/slide" Target="slide151.xml"/><Relationship Id="rId47" Type="http://schemas.openxmlformats.org/officeDocument/2006/relationships/slide" Target="slide327.xml"/><Relationship Id="rId68" Type="http://schemas.openxmlformats.org/officeDocument/2006/relationships/slide" Target="slide482.xml"/><Relationship Id="rId89" Type="http://schemas.openxmlformats.org/officeDocument/2006/relationships/slide" Target="slide658.xml"/><Relationship Id="rId112" Type="http://schemas.openxmlformats.org/officeDocument/2006/relationships/slide" Target="slide830.xml"/><Relationship Id="rId133" Type="http://schemas.openxmlformats.org/officeDocument/2006/relationships/slide" Target="slide922.xml"/><Relationship Id="rId16" Type="http://schemas.openxmlformats.org/officeDocument/2006/relationships/slide" Target="slide98.xml"/><Relationship Id="rId37" Type="http://schemas.openxmlformats.org/officeDocument/2006/relationships/slide" Target="slide242.xml"/><Relationship Id="rId58" Type="http://schemas.openxmlformats.org/officeDocument/2006/relationships/slide" Target="slide417.xml"/><Relationship Id="rId79" Type="http://schemas.openxmlformats.org/officeDocument/2006/relationships/slide" Target="slide588.xml"/><Relationship Id="rId102" Type="http://schemas.openxmlformats.org/officeDocument/2006/relationships/slide" Target="slide727.xml"/><Relationship Id="rId123" Type="http://schemas.openxmlformats.org/officeDocument/2006/relationships/slide" Target="slide872.xml"/><Relationship Id="rId144" Type="http://schemas.openxmlformats.org/officeDocument/2006/relationships/slide" Target="slide99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99.xml"/><Relationship Id="rId13" Type="http://schemas.openxmlformats.org/officeDocument/2006/relationships/slide" Target="slide793.xml"/><Relationship Id="rId3" Type="http://schemas.openxmlformats.org/officeDocument/2006/relationships/slide" Target="slide777.xml"/><Relationship Id="rId7" Type="http://schemas.openxmlformats.org/officeDocument/2006/relationships/slide" Target="slide795.xml"/><Relationship Id="rId12" Type="http://schemas.openxmlformats.org/officeDocument/2006/relationships/slide" Target="slide812.xml"/><Relationship Id="rId2" Type="http://schemas.openxmlformats.org/officeDocument/2006/relationships/slide" Target="slide772.xml"/><Relationship Id="rId16" Type="http://schemas.openxmlformats.org/officeDocument/2006/relationships/slide" Target="slide825.xml"/><Relationship Id="rId1" Type="http://schemas.openxmlformats.org/officeDocument/2006/relationships/slideLayout" Target="../slideLayouts/slideLayout3.xml"/><Relationship Id="rId6" Type="http://schemas.openxmlformats.org/officeDocument/2006/relationships/slide" Target="slide791.xml"/><Relationship Id="rId11" Type="http://schemas.openxmlformats.org/officeDocument/2006/relationships/slide" Target="slide807.xml"/><Relationship Id="rId5" Type="http://schemas.openxmlformats.org/officeDocument/2006/relationships/slide" Target="slide785.xml"/><Relationship Id="rId15" Type="http://schemas.openxmlformats.org/officeDocument/2006/relationships/slide" Target="slide821.xml"/><Relationship Id="rId10" Type="http://schemas.openxmlformats.org/officeDocument/2006/relationships/slide" Target="slide803.xml"/><Relationship Id="rId4" Type="http://schemas.openxmlformats.org/officeDocument/2006/relationships/slide" Target="slide781.xml"/><Relationship Id="rId9" Type="http://schemas.openxmlformats.org/officeDocument/2006/relationships/slide" Target="slide780.xml"/><Relationship Id="rId14" Type="http://schemas.openxmlformats.org/officeDocument/2006/relationships/slide" Target="slide8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750EBC-6CB7-4D19-97F4-C849B14FB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pt-BR" sz="4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SALMOS METRIFICADOS</a:t>
            </a:r>
            <a:br>
              <a:rPr lang="pt-BR" sz="4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pt-BR" sz="4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EM LÍNGUA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FE4855-21C8-42FA-BCB4-8348B23CF0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salterio.com.br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 descr="Uma imagem contendo desenho&#10;&#10;Descrição gerada automaticamente">
            <a:extLst>
              <a:ext uri="{FF2B5EF4-FFF2-40B4-BE49-F238E27FC236}">
                <a16:creationId xmlns:a16="http://schemas.microsoft.com/office/drawing/2014/main" id="{8ACA9118-5258-4DE2-A048-3B53649BB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10" y="489204"/>
            <a:ext cx="3530186" cy="451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39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760D8E00-DEA9-4912-A184-AE5CA378F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ÍNDICE DE SALMOS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D181A2-2747-4B35-9398-1C3F9728C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050"/>
            <a:ext cx="10515600" cy="4688379"/>
          </a:xfrm>
        </p:spPr>
        <p:txBody>
          <a:bodyPr numCol="11" spcCol="36000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5" action="ppaction://hlinksldjump"/>
              </a:rPr>
              <a:t>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2" action="ppaction://hlinksldjump"/>
              </a:rPr>
              <a:t>7B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7" action="ppaction://hlinksldjump"/>
              </a:rPr>
              <a:t>12A</a:t>
            </a:r>
            <a:endParaRPr lang="pt-BR" sz="1800" b="1" dirty="0"/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8" action="ppaction://hlinksldjump"/>
              </a:rPr>
              <a:t>12B</a:t>
            </a:r>
            <a:endParaRPr lang="pt-BR" sz="18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2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21" action="ppaction://hlinksldjump"/>
              </a:rPr>
              <a:t>14A</a:t>
            </a:r>
            <a:endParaRPr lang="pt-BR" sz="18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22" action="ppaction://hlinksldjump"/>
              </a:rPr>
              <a:t>14B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2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15A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2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15B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2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26" action="ppaction://hlinksldjump"/>
              </a:rPr>
              <a:t>17B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2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2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2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22B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23A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27B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37" action="ppaction://hlinksldjump"/>
              </a:rPr>
              <a:t>28A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29A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9" action="ppaction://hlinksldjump"/>
              </a:rPr>
              <a:t>32A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4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4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42" action="ppaction://hlinksldjump"/>
              </a:rPr>
              <a:t>34B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4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4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4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4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47" action="ppaction://hlinksldjump"/>
              </a:rPr>
              <a:t>39B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4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4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42A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50" action="ppaction://hlinksldjump"/>
              </a:rPr>
              <a:t>42B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51" action="ppaction://hlinksldjump"/>
              </a:rPr>
              <a:t>43B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5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46B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53" action="ppaction://hlinksldjump"/>
              </a:rPr>
              <a:t>47A</a:t>
            </a:r>
            <a:endParaRPr lang="pt-BR" sz="18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54" action="ppaction://hlinksldjump"/>
              </a:rPr>
              <a:t>47B</a:t>
            </a:r>
            <a:endParaRPr lang="pt-BR" sz="1800" b="1" dirty="0"/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55" action="ppaction://hlinksldjump"/>
              </a:rPr>
              <a:t>48B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5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57" action="ppaction://hlinksldjump"/>
              </a:rPr>
              <a:t>51B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58" action="ppaction://hlinksldjump"/>
              </a:rPr>
              <a:t>53</a:t>
            </a:r>
            <a:r>
              <a:rPr lang="pt-BR" sz="1800" b="1" dirty="0">
                <a:hlinkClick r:id="rId59" action="ppaction://hlinksldjump"/>
              </a:rPr>
              <a:t>A</a:t>
            </a:r>
            <a:endParaRPr lang="pt-BR" sz="18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60" action="ppaction://hlinksldjump"/>
              </a:rPr>
              <a:t>53B</a:t>
            </a:r>
            <a:endParaRPr lang="pt-BR" sz="1800" b="1" dirty="0"/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6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54B</a:t>
            </a:r>
            <a:endParaRPr lang="pt-BR" sz="18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62" action="ppaction://hlinksldjump"/>
              </a:rPr>
              <a:t>55B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63" action="ppaction://hlinksldjump"/>
              </a:rPr>
              <a:t>57B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6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61B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6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62B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6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67" action="ppaction://hlinksldjump"/>
              </a:rPr>
              <a:t>64A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68" action="ppaction://hlinksldjump"/>
              </a:rPr>
              <a:t>65A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69" action="ppaction://hlinksldjump"/>
              </a:rPr>
              <a:t>66B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7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67A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71" action="ppaction://hlinksldjump"/>
              </a:rPr>
              <a:t>67B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72" action="ppaction://hlinksldjump"/>
              </a:rPr>
              <a:t>70B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73" action="ppaction://hlinksldjump"/>
              </a:rPr>
              <a:t>72A</a:t>
            </a:r>
            <a:endParaRPr lang="pt-BR" sz="18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74" action="ppaction://hlinksldjump"/>
              </a:rPr>
              <a:t>73B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75" action="ppaction://hlinksldjump"/>
              </a:rPr>
              <a:t>78B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76" action="ppaction://hlinksldjump"/>
              </a:rPr>
              <a:t>81A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77" action="ppaction://hlinksldjump"/>
              </a:rPr>
              <a:t>81B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78" action="ppaction://hlinksldjump"/>
              </a:rPr>
              <a:t>84B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79" action="ppaction://hlinksldjump"/>
              </a:rPr>
              <a:t>85A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80" action="ppaction://hlinksldjump"/>
              </a:rPr>
              <a:t>85B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81" action="ppaction://hlinksldjump"/>
              </a:rPr>
              <a:t>86B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  <a:hlinkClick r:id="rId82" action="ppaction://hlinksldjump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82" action="ppaction://hlinksldjump"/>
              </a:rPr>
              <a:t>87B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83" action="ppaction://hlinksldjump"/>
              </a:rPr>
              <a:t>88B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84" action="ppaction://hlinksldjump"/>
              </a:rPr>
              <a:t>90B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85" action="ppaction://hlinksldjump"/>
              </a:rPr>
              <a:t>91B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86" action="ppaction://hlinksldjump"/>
              </a:rPr>
              <a:t>93A</a:t>
            </a:r>
            <a:endParaRPr lang="pt-BR" sz="18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87" action="ppaction://hlinksldjump"/>
              </a:rPr>
              <a:t>93B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88" action="ppaction://hlinksldjump"/>
              </a:rPr>
              <a:t>94B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89" action="ppaction://hlinksldjump"/>
              </a:rPr>
              <a:t>95A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90" action="ppaction://hlinksldjump"/>
              </a:rPr>
              <a:t>97B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  <a:hlinkClick r:id="rId91" action="ppaction://hlinksldjump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91" action="ppaction://hlinksldjump"/>
              </a:rPr>
              <a:t>98</a:t>
            </a: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92" action="ppaction://hlinksldjump"/>
              </a:rPr>
              <a:t>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93" action="ppaction://hlinksldjump"/>
              </a:rPr>
              <a:t>98B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94" action="ppaction://hlinksldjump"/>
              </a:rPr>
              <a:t>99A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95" action="ppaction://hlinksldjump"/>
              </a:rPr>
              <a:t>99B</a:t>
            </a:r>
            <a:endParaRPr lang="pt-BR" sz="18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96" action="ppaction://hlinksldjump"/>
              </a:rPr>
              <a:t>100B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97" action="ppaction://hlinksldjump"/>
              </a:rPr>
              <a:t>101B</a:t>
            </a:r>
            <a:endParaRPr lang="pt-BR" sz="18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98" action="ppaction://hlinksldjump"/>
              </a:rPr>
              <a:t>103B</a:t>
            </a:r>
            <a:endParaRPr lang="pt-BR" sz="1800" b="1" dirty="0">
              <a:hlinkClick r:id="rId99" action="ppaction://hlinksldjump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99" action="ppaction://hlinksldjump"/>
              </a:rPr>
              <a:t>110A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00" action="ppaction://hlinksldjump"/>
              </a:rPr>
              <a:t>112A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01" action="ppaction://hlinksldjump"/>
              </a:rPr>
              <a:t>112B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02" action="ppaction://hlinksldjump"/>
              </a:rPr>
              <a:t>113A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03" action="ppaction://hlinksldjump"/>
              </a:rPr>
              <a:t>113B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04" action="ppaction://hlinksldjump"/>
              </a:rPr>
              <a:t>114</a:t>
            </a: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05" action="ppaction://hlinksldjump"/>
              </a:rPr>
              <a:t>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06" action="ppaction://hlinksldjump"/>
              </a:rPr>
              <a:t>114B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107" action="ppaction://hlinksldjump"/>
              </a:rPr>
              <a:t>116A</a:t>
            </a:r>
            <a:endParaRPr lang="pt-BR" sz="18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08" action="ppaction://hlinksldjump"/>
              </a:rPr>
              <a:t>116B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09" action="ppaction://hlinksldjump"/>
              </a:rPr>
              <a:t>117A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10" action="ppaction://hlinksldjump"/>
              </a:rPr>
              <a:t>117B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111" action="ppaction://hlinksldjump"/>
              </a:rPr>
              <a:t>119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12" action="ppaction://hlinksldjump"/>
              </a:rPr>
              <a:t>120B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  <a:hlinkClick r:id="rId113" action="ppaction://hlinksldjump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13" action="ppaction://hlinksldjump"/>
              </a:rPr>
              <a:t>121A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14" action="ppaction://hlinksldjump"/>
              </a:rPr>
              <a:t>121B</a:t>
            </a:r>
            <a:endParaRPr lang="pt-BR" sz="1800" b="1" dirty="0"/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15" action="ppaction://hlinksldjump"/>
              </a:rPr>
              <a:t>122A</a:t>
            </a:r>
            <a:endParaRPr lang="pt-BR" sz="1800" b="1" dirty="0"/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16" action="ppaction://hlinksldjump"/>
              </a:rPr>
              <a:t>122B</a:t>
            </a:r>
            <a:endParaRPr lang="pt-BR" sz="1800" b="1" dirty="0"/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17" action="ppaction://hlinksldjump"/>
              </a:rPr>
              <a:t>123B</a:t>
            </a:r>
            <a:endParaRPr lang="pt-BR" sz="1800" b="1" dirty="0"/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18" action="ppaction://hlinksldjump"/>
              </a:rPr>
              <a:t>124A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19" action="ppaction://hlinksldjump"/>
              </a:rPr>
              <a:t>124B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20" action="ppaction://hlinksldjump"/>
              </a:rPr>
              <a:t>125</a:t>
            </a: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21" action="ppaction://hlinksldjump"/>
              </a:rPr>
              <a:t>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22" action="ppaction://hlinksldjump"/>
              </a:rPr>
              <a:t>125B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  <a:hlinkClick r:id="rId123" action="ppaction://hlinksldjump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23" action="ppaction://hlinksldjump"/>
              </a:rPr>
              <a:t>126B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24" action="ppaction://hlinksldjump"/>
              </a:rPr>
              <a:t>127A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25" action="ppaction://hlinksldjump"/>
              </a:rPr>
              <a:t>127B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26" action="ppaction://hlinksldjump"/>
              </a:rPr>
              <a:t>128A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27" action="ppaction://hlinksldjump"/>
              </a:rPr>
              <a:t>128B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28" action="ppaction://hlinksldjump"/>
              </a:rPr>
              <a:t>129B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29" action="ppaction://hlinksldjump"/>
              </a:rPr>
              <a:t>130B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30" action="ppaction://hlinksldjump"/>
              </a:rPr>
              <a:t>131B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31" action="ppaction://hlinksldjump"/>
              </a:rPr>
              <a:t>132B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32" action="ppaction://hlinksldjump"/>
              </a:rPr>
              <a:t>133A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33" action="ppaction://hlinksldjump"/>
              </a:rPr>
              <a:t>133B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34" action="ppaction://hlinksldjump"/>
              </a:rPr>
              <a:t>134A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35" action="ppaction://hlinksldjump"/>
              </a:rPr>
              <a:t>134B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36" action="ppaction://hlinksldjump"/>
              </a:rPr>
              <a:t>135B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" action="ppaction://noaction"/>
              </a:rPr>
              <a:t>1</a:t>
            </a: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37" action="ppaction://hlinksldjump"/>
              </a:rPr>
              <a:t>37B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38" action="ppaction://hlinksldjump"/>
              </a:rPr>
              <a:t>138B</a:t>
            </a:r>
            <a:endParaRPr lang="pt-BR" sz="1800" b="1" dirty="0"/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39" action="ppaction://hlinksldjump"/>
              </a:rPr>
              <a:t>139B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40" action="ppaction://hlinksldjump"/>
              </a:rPr>
              <a:t>142B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41" action="ppaction://hlinksldjump"/>
              </a:rPr>
              <a:t>143B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hlinkClick r:id="rId142" action="ppaction://hlinksldjump"/>
              </a:rPr>
              <a:t>144B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43" action="ppaction://hlinksldjump"/>
              </a:rPr>
              <a:t>146B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44" action="ppaction://hlinksldjump"/>
              </a:rPr>
              <a:t>148B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45" action="ppaction://hlinksldjump"/>
              </a:rPr>
              <a:t>149B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46" action="ppaction://hlinksldjump"/>
              </a:rPr>
              <a:t>150A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47" action="ppaction://hlinksldjump"/>
              </a:rPr>
              <a:t>150B</a:t>
            </a:r>
            <a:endParaRPr lang="pt-BR" sz="1800" b="1" dirty="0"/>
          </a:p>
        </p:txBody>
      </p:sp>
    </p:spTree>
    <p:extLst>
      <p:ext uri="{BB962C8B-B14F-4D97-AF65-F5344CB8AC3E}">
        <p14:creationId xmlns:p14="http://schemas.microsoft.com/office/powerpoint/2010/main" val="4104664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B65BE-944A-41C1-B3BB-27D0FF0EE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3D9DA8-F55B-4B36-8AF7-CFBF5498E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489"/>
            <a:ext cx="10515600" cy="460762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2" action="ppaction://hlinksldjump"/>
              </a:rPr>
              <a:t>1-8A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3" action="ppaction://hlinksldjump"/>
              </a:rPr>
              <a:t>1-8B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4" action="ppaction://hlinksldjump"/>
              </a:rPr>
              <a:t>9-16A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5" action="ppaction://hlinksldjump"/>
              </a:rPr>
              <a:t>9-16B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6" action="ppaction://hlinksldjump"/>
              </a:rPr>
              <a:t>17-24A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7" action="ppaction://hlinksldjump"/>
              </a:rPr>
              <a:t>25-32A</a:t>
            </a:r>
            <a:endParaRPr lang="pt-BR" sz="18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8" action="ppaction://hlinksldjump"/>
              </a:rPr>
              <a:t>33-40</a:t>
            </a: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9" action="ppaction://hlinksldjump"/>
              </a:rPr>
              <a:t>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10" action="ppaction://hlinksldjump"/>
              </a:rPr>
              <a:t>41-48A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1" action="ppaction://hlinksldjump"/>
              </a:rPr>
              <a:t>41-48B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hlinkClick r:id="rId12" action="ppaction://hlinksldjump"/>
              </a:rPr>
              <a:t>49-56</a:t>
            </a:r>
            <a:r>
              <a:rPr lang="pt-BR" sz="1800" b="1" dirty="0">
                <a:hlinkClick r:id="rId13" action="ppaction://hlinksldjump"/>
              </a:rPr>
              <a:t>A</a:t>
            </a:r>
            <a:endParaRPr lang="pt-BR" sz="18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4" action="ppaction://hlinksldjump"/>
              </a:rPr>
              <a:t>65-72B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5" action="ppaction://hlinksldjump"/>
              </a:rPr>
              <a:t>73-80B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  <a:hlinkClick r:id="rId16" action="ppaction://hlinksldjump"/>
              </a:rPr>
              <a:t>81-88B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444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EA02C-92B9-4DD7-94EF-29ABE0B8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95E726F-58D9-46C7-9F92-477AF9A297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 algn="just" eaLnBrk="0" fontAlgn="base" hangingPunct="0">
              <a:spcBef>
                <a:spcPct val="0"/>
              </a:spcBef>
            </a:pPr>
            <a:r>
              <a:rPr lang="pt-BR" altLang="pt-BR" dirty="0"/>
              <a:t>Métrica: 10 10. 11 11. 10 10</a:t>
            </a:r>
          </a:p>
          <a:p>
            <a:pPr algn="just" eaLnBrk="0" fontAlgn="base" hangingPunct="0">
              <a:spcBef>
                <a:spcPct val="0"/>
              </a:spcBef>
            </a:pPr>
            <a:r>
              <a:rPr lang="pt-BR" altLang="pt-BR" dirty="0"/>
              <a:t>Saltério de Genebra, 1539</a:t>
            </a:r>
          </a:p>
          <a:p>
            <a:pPr lvl="0" algn="just" eaLnBrk="0" fontAlgn="base" hangingPunct="0">
              <a:spcBef>
                <a:spcPct val="0"/>
              </a:spcBef>
            </a:pPr>
            <a:r>
              <a:rPr lang="pt-BR" altLang="pt-BR" dirty="0"/>
              <a:t>Modo: jônio</a:t>
            </a:r>
          </a:p>
          <a:p>
            <a:pPr lvl="0" algn="just" eaLnBrk="0" fontAlgn="base" hangingPunct="0">
              <a:spcBef>
                <a:spcPct val="0"/>
              </a:spcBef>
            </a:pPr>
            <a:r>
              <a:rPr lang="pt-BR" altLang="pt-BR" dirty="0"/>
              <a:t>Harmonização: Claude </a:t>
            </a:r>
            <a:r>
              <a:rPr lang="pt-BR" altLang="pt-BR" dirty="0" err="1"/>
              <a:t>Goudimel</a:t>
            </a:r>
            <a:r>
              <a:rPr lang="pt-BR" altLang="pt-BR" dirty="0"/>
              <a:t>, 1564</a:t>
            </a:r>
          </a:p>
          <a:p>
            <a:pPr lvl="0" algn="just" eaLnBrk="0" fontAlgn="base" hangingPunct="0">
              <a:spcBef>
                <a:spcPct val="0"/>
              </a:spcBef>
            </a:pPr>
            <a:r>
              <a:rPr lang="pt-BR" altLang="pt-BR" dirty="0"/>
              <a:t>Metrificação: Comissão Brasileira de Salmodia, 2009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972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4CF73D-EA51-4716-B5AD-031BABA2B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728F9B-5651-445B-9311-9A6F68785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baseline="30000" dirty="0">
                <a:ea typeface="Calibri" panose="020F0502020204030204" pitchFamily="34" charset="0"/>
              </a:rPr>
              <a:t>1</a:t>
            </a:r>
            <a:r>
              <a:rPr lang="pt-BR" altLang="pt-BR" dirty="0">
                <a:ea typeface="Calibri" panose="020F0502020204030204" pitchFamily="34" charset="0"/>
              </a:rPr>
              <a:t> Quão bem-aventurado é ͜ o varão</a:t>
            </a:r>
            <a:endParaRPr lang="pt-BR" altLang="pt-BR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Que nunca anda ͜ em ímpia sugestão,</a:t>
            </a:r>
            <a:endParaRPr lang="pt-BR" altLang="pt-BR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Não se detém no ͜ andar de pecadores,</a:t>
            </a:r>
            <a:endParaRPr lang="pt-BR" altLang="pt-BR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Nem se associa ͜ aos escarnecedores,</a:t>
            </a:r>
            <a:endParaRPr lang="pt-BR" altLang="pt-BR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baseline="30000" dirty="0">
                <a:ea typeface="Calibri" panose="020F0502020204030204" pitchFamily="34" charset="0"/>
              </a:rPr>
              <a:t>2</a:t>
            </a:r>
            <a:r>
              <a:rPr lang="pt-BR" altLang="pt-BR" dirty="0">
                <a:ea typeface="Calibri" panose="020F0502020204030204" pitchFamily="34" charset="0"/>
              </a:rPr>
              <a:t> Mas seu prazer na lei de Deus está</a:t>
            </a:r>
            <a:endParaRPr lang="pt-BR" altLang="pt-BR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E ͜ em dia ͜ e noite nela meditar.</a:t>
            </a:r>
            <a:endParaRPr lang="pt-BR" altLang="pt-B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845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5EA02-C456-4F5E-AD89-FEE57699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9554D5-1165-4DA2-9AE4-958923330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baseline="30000" dirty="0">
                <a:ea typeface="Calibri" panose="020F0502020204030204" pitchFamily="34" charset="0"/>
              </a:rPr>
              <a:t>3</a:t>
            </a:r>
            <a:r>
              <a:rPr lang="pt-BR" altLang="pt-BR" dirty="0">
                <a:ea typeface="Calibri" panose="020F0502020204030204" pitchFamily="34" charset="0"/>
              </a:rPr>
              <a:t> Tal como ͜ arbusto, ͜ à beira de ͜ água ͜ está,</a:t>
            </a:r>
            <a:endParaRPr lang="pt-BR" altLang="pt-BR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Que, ͜ em tempo próprio, ͜ o fruto ele dá.</a:t>
            </a:r>
            <a:endParaRPr lang="pt-BR" altLang="pt-BR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Sua folhagem nunca desvanece.</a:t>
            </a:r>
            <a:endParaRPr lang="pt-BR" altLang="pt-BR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Tudo que faz é bom, prospera ͜ e cresce.</a:t>
            </a:r>
            <a:endParaRPr lang="pt-BR" altLang="pt-BR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baseline="30000" dirty="0">
                <a:ea typeface="Calibri" panose="020F0502020204030204" pitchFamily="34" charset="0"/>
              </a:rPr>
              <a:t>4</a:t>
            </a:r>
            <a:r>
              <a:rPr lang="pt-BR" altLang="pt-BR" dirty="0">
                <a:ea typeface="Calibri" panose="020F0502020204030204" pitchFamily="34" charset="0"/>
              </a:rPr>
              <a:t> Os ímpios nunca podem se ͜ igualar,</a:t>
            </a:r>
            <a:endParaRPr lang="pt-BR" altLang="pt-BR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São como ͜ a palha ͜ ao vento a voar.</a:t>
            </a:r>
            <a:endParaRPr lang="pt-BR" altLang="pt-BR" dirty="0">
              <a:latin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5809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5EA02-C456-4F5E-AD89-FEE57699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9554D5-1165-4DA2-9AE4-958923330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baseline="30000" dirty="0">
                <a:ea typeface="Calibri" panose="020F0502020204030204" pitchFamily="34" charset="0"/>
              </a:rPr>
              <a:t>5</a:t>
            </a:r>
            <a:r>
              <a:rPr lang="pt-BR" altLang="pt-BR" dirty="0">
                <a:ea typeface="Calibri" panose="020F0502020204030204" pitchFamily="34" charset="0"/>
              </a:rPr>
              <a:t> Por isso, ͜ os ímpios não subsistirão.</a:t>
            </a:r>
            <a:endParaRPr lang="pt-BR" altLang="pt-BR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E, no juízo, todos cairão.</a:t>
            </a:r>
            <a:endParaRPr lang="pt-BR" altLang="pt-BR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Entre os justos, quando congregados,</a:t>
            </a:r>
            <a:endParaRPr lang="pt-BR" altLang="pt-BR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Serão os pecadores derrubados.</a:t>
            </a:r>
            <a:endParaRPr lang="pt-BR" altLang="pt-BR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baseline="30000" dirty="0">
                <a:ea typeface="Calibri" panose="020F0502020204030204" pitchFamily="34" charset="0"/>
              </a:rPr>
              <a:t>6</a:t>
            </a:r>
            <a:r>
              <a:rPr lang="pt-BR" altLang="pt-BR" dirty="0">
                <a:ea typeface="Calibri" panose="020F0502020204030204" pitchFamily="34" charset="0"/>
              </a:rPr>
              <a:t> Dos justos Deus conhece ͜ o caminhar,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Mas o ͜ ímpio, seu caminho morrerá.</a:t>
            </a:r>
            <a:r>
              <a:rPr lang="pt-BR" altLang="pt-BR" dirty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1308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EA02C-92B9-4DD7-94EF-29ABE0B8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95E726F-58D9-46C7-9F92-477AF9A297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Arlington</a:t>
            </a:r>
          </a:p>
          <a:p>
            <a:r>
              <a:rPr lang="pt-BR" dirty="0"/>
              <a:t>Métrica: 8. 7. 8. 6</a:t>
            </a:r>
          </a:p>
          <a:p>
            <a:r>
              <a:rPr lang="pt-BR" dirty="0"/>
              <a:t>Compositor: Thomas A. </a:t>
            </a:r>
            <a:r>
              <a:rPr lang="pt-BR" dirty="0" err="1"/>
              <a:t>Arne</a:t>
            </a:r>
            <a:r>
              <a:rPr lang="pt-BR" dirty="0"/>
              <a:t>, 1762</a:t>
            </a:r>
          </a:p>
          <a:p>
            <a:r>
              <a:rPr lang="pt-BR" dirty="0"/>
              <a:t>Harmonização: Ralph Harrison, 1782</a:t>
            </a:r>
          </a:p>
          <a:p>
            <a:r>
              <a:rPr lang="pt-BR" dirty="0"/>
              <a:t>Metrificação: Comissão Brasileira de Salmodia, 2009</a:t>
            </a:r>
          </a:p>
        </p:txBody>
      </p:sp>
    </p:spTree>
    <p:extLst>
      <p:ext uri="{BB962C8B-B14F-4D97-AF65-F5344CB8AC3E}">
        <p14:creationId xmlns:p14="http://schemas.microsoft.com/office/powerpoint/2010/main" val="2891085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FABBD5-DEF6-4C24-8EFB-F65EF50AB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39DAD0-850F-4706-A2D0-E5E41FD40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baseline="30000" dirty="0"/>
              <a:t>1</a:t>
            </a:r>
            <a:r>
              <a:rPr lang="pt-BR" dirty="0"/>
              <a:t> </a:t>
            </a:r>
            <a:r>
              <a:rPr lang="pt-BR"/>
              <a:t>Quão bem-aventurado </a:t>
            </a:r>
            <a:r>
              <a:rPr lang="pt-BR" dirty="0"/>
              <a:t>é o homem que não anda </a:t>
            </a:r>
          </a:p>
          <a:p>
            <a:r>
              <a:rPr lang="pt-BR" dirty="0"/>
              <a:t>Conforme ͜ as ímpias sugestões de conselheiros maus.</a:t>
            </a:r>
          </a:p>
          <a:p>
            <a:endParaRPr lang="pt-BR" dirty="0"/>
          </a:p>
          <a:p>
            <a:r>
              <a:rPr lang="pt-BR" dirty="0"/>
              <a:t>Não se detém no caminhar de homens pecadores </a:t>
            </a:r>
          </a:p>
          <a:p>
            <a:r>
              <a:rPr lang="pt-BR" dirty="0"/>
              <a:t>Nem se assenta ͜ em comunhão com o ͜ escarnecedor.</a:t>
            </a:r>
          </a:p>
          <a:p>
            <a:endParaRPr lang="pt-BR" dirty="0"/>
          </a:p>
          <a:p>
            <a:r>
              <a:rPr lang="pt-BR" b="1" baseline="30000" dirty="0"/>
              <a:t>2</a:t>
            </a:r>
            <a:r>
              <a:rPr lang="pt-BR" dirty="0"/>
              <a:t> Porém, o seu prazer está na santa lei de </a:t>
            </a:r>
            <a:r>
              <a:rPr lang="pt-BR" cap="small" dirty="0"/>
              <a:t>Deus</a:t>
            </a:r>
            <a:r>
              <a:rPr lang="pt-BR" dirty="0"/>
              <a:t>, </a:t>
            </a:r>
          </a:p>
          <a:p>
            <a:r>
              <a:rPr lang="pt-BR" dirty="0"/>
              <a:t>E dia ͜ e noite nessa lei medita sem cessar.</a:t>
            </a:r>
          </a:p>
        </p:txBody>
      </p:sp>
    </p:spTree>
    <p:extLst>
      <p:ext uri="{BB962C8B-B14F-4D97-AF65-F5344CB8AC3E}">
        <p14:creationId xmlns:p14="http://schemas.microsoft.com/office/powerpoint/2010/main" val="4277968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FABBD5-DEF6-4C24-8EFB-F65EF50AB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39DAD0-850F-4706-A2D0-E5E41FD40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baseline="30000" dirty="0"/>
              <a:t>3</a:t>
            </a:r>
            <a:r>
              <a:rPr lang="pt-BR" dirty="0"/>
              <a:t> Qual árvore plantada ͜ está junto das muitas águas </a:t>
            </a:r>
          </a:p>
          <a:p>
            <a:r>
              <a:rPr lang="pt-BR" dirty="0"/>
              <a:t>Tal é o homem, pois, no tempo, ͜ o fruto próprio dá.</a:t>
            </a:r>
          </a:p>
          <a:p>
            <a:endParaRPr lang="pt-BR" dirty="0"/>
          </a:p>
          <a:p>
            <a:r>
              <a:rPr lang="pt-BR" dirty="0"/>
              <a:t>E murcha não será jamais toda ͜ a sua folhagem; </a:t>
            </a:r>
          </a:p>
          <a:p>
            <a:r>
              <a:rPr lang="pt-BR" dirty="0"/>
              <a:t>Bem-sucedido ͜ ele será em tudo que fizer.</a:t>
            </a:r>
          </a:p>
        </p:txBody>
      </p:sp>
    </p:spTree>
    <p:extLst>
      <p:ext uri="{BB962C8B-B14F-4D97-AF65-F5344CB8AC3E}">
        <p14:creationId xmlns:p14="http://schemas.microsoft.com/office/powerpoint/2010/main" val="3146750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FABBD5-DEF6-4C24-8EFB-F65EF50AB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39DAD0-850F-4706-A2D0-E5E41FD40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Os ímpios nunca são assim; são como ͜ a palha ao vento. </a:t>
            </a:r>
          </a:p>
          <a:p>
            <a:r>
              <a:rPr lang="pt-BR" b="1" baseline="30000" dirty="0"/>
              <a:t>5</a:t>
            </a:r>
            <a:r>
              <a:rPr lang="pt-BR" dirty="0"/>
              <a:t> No juízo ͜ e na congregação dos justos, cairão.</a:t>
            </a:r>
          </a:p>
          <a:p>
            <a:endParaRPr lang="pt-BR" dirty="0"/>
          </a:p>
          <a:p>
            <a:r>
              <a:rPr lang="pt-BR" b="1" baseline="30000" dirty="0"/>
              <a:t>6</a:t>
            </a:r>
            <a:r>
              <a:rPr lang="pt-BR" dirty="0"/>
              <a:t> Pois o </a:t>
            </a:r>
            <a:r>
              <a:rPr lang="pt-BR" cap="small" dirty="0"/>
              <a:t>Senhor</a:t>
            </a:r>
            <a:r>
              <a:rPr lang="pt-BR" dirty="0"/>
              <a:t> conhece bem dos justos a vereda, </a:t>
            </a:r>
          </a:p>
          <a:p>
            <a:r>
              <a:rPr lang="pt-BR" dirty="0"/>
              <a:t>Mas o caminho dos perversos, sim, perecerá.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5912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E9252E8-5407-4DA9-916E-4AE3991C3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474F9CC-78C0-4F1B-93B4-1E2E621BE6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 algn="just" eaLnBrk="0" fontAlgn="base" hangingPunct="0">
              <a:spcBef>
                <a:spcPct val="0"/>
              </a:spcBef>
            </a:pPr>
            <a:r>
              <a:rPr lang="pt-BR" altLang="pt-BR" dirty="0"/>
              <a:t>Métrica: 10 11. 10 11. 11 10. 11. 10</a:t>
            </a:r>
          </a:p>
          <a:p>
            <a:pPr algn="just" eaLnBrk="0" fontAlgn="base" hangingPunct="0">
              <a:spcBef>
                <a:spcPct val="0"/>
              </a:spcBef>
            </a:pPr>
            <a:r>
              <a:rPr lang="pt-BR" altLang="pt-BR" dirty="0"/>
              <a:t>Saltério de Genebra, 1539 </a:t>
            </a:r>
          </a:p>
          <a:p>
            <a:pPr lvl="0" algn="just" eaLnBrk="0" fontAlgn="base" hangingPunct="0">
              <a:spcBef>
                <a:spcPct val="0"/>
              </a:spcBef>
            </a:pPr>
            <a:r>
              <a:rPr lang="pt-BR" altLang="pt-BR" dirty="0"/>
              <a:t>Modo: dórico</a:t>
            </a:r>
          </a:p>
          <a:p>
            <a:pPr lvl="0" algn="just" eaLnBrk="0" fontAlgn="base" hangingPunct="0">
              <a:spcBef>
                <a:spcPct val="0"/>
              </a:spcBef>
            </a:pPr>
            <a:r>
              <a:rPr lang="pt-BR" altLang="pt-BR" dirty="0"/>
              <a:t>Harmonização: Claude </a:t>
            </a:r>
            <a:r>
              <a:rPr lang="pt-BR" altLang="pt-BR" dirty="0" err="1"/>
              <a:t>Goudimel</a:t>
            </a:r>
            <a:r>
              <a:rPr lang="pt-BR" altLang="pt-BR" dirty="0"/>
              <a:t>, 1564 </a:t>
            </a:r>
          </a:p>
          <a:p>
            <a:pPr lvl="0" algn="just" eaLnBrk="0" fontAlgn="base" hangingPunct="0">
              <a:spcBef>
                <a:spcPct val="0"/>
              </a:spcBef>
            </a:pPr>
            <a:r>
              <a:rPr lang="pt-BR" altLang="pt-BR" dirty="0"/>
              <a:t>Metrificação: Comissão Brasileira de Salmodia, 2009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9860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7C64B-88B8-4709-AE6C-28C6DE49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743651-6E14-4D5D-A13F-24C25A1E5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Por que se amotinam as nações,</a:t>
            </a:r>
          </a:p>
          <a:p>
            <a:r>
              <a:rPr lang="pt-BR" dirty="0"/>
              <a:t>Pensam os povos sempre em vaidades? </a:t>
            </a:r>
          </a:p>
          <a:p>
            <a:r>
              <a:rPr lang="pt-BR" b="1" baseline="30000" dirty="0"/>
              <a:t>2</a:t>
            </a:r>
            <a:r>
              <a:rPr lang="pt-BR" dirty="0"/>
              <a:t> Os reis da terra tomam posições,</a:t>
            </a:r>
          </a:p>
          <a:p>
            <a:r>
              <a:rPr lang="pt-BR" dirty="0"/>
              <a:t>E ͜ os governantes buscam unidade</a:t>
            </a:r>
          </a:p>
          <a:p>
            <a:r>
              <a:rPr lang="pt-BR" dirty="0"/>
              <a:t>Contra ͜ o </a:t>
            </a:r>
            <a:r>
              <a:rPr lang="pt-BR" cap="small" dirty="0"/>
              <a:t>Senhor</a:t>
            </a:r>
            <a:r>
              <a:rPr lang="pt-BR" dirty="0"/>
              <a:t> e contra seu Ungido,</a:t>
            </a:r>
          </a:p>
          <a:p>
            <a:r>
              <a:rPr lang="pt-BR" dirty="0"/>
              <a:t>Dizendo: ͜ </a:t>
            </a:r>
            <a:r>
              <a:rPr lang="pt-BR" b="1" baseline="30000" dirty="0"/>
              <a:t>3</a:t>
            </a:r>
            <a:r>
              <a:rPr lang="pt-BR" dirty="0"/>
              <a:t> “Os laços seus vamos romper,</a:t>
            </a:r>
          </a:p>
          <a:p>
            <a:r>
              <a:rPr lang="pt-BR" dirty="0"/>
              <a:t>Suas algemas lançaremos fora,</a:t>
            </a:r>
          </a:p>
          <a:p>
            <a:r>
              <a:rPr lang="pt-BR" dirty="0"/>
              <a:t>Deles queremos nós nos desfazer”.</a:t>
            </a:r>
          </a:p>
        </p:txBody>
      </p:sp>
    </p:spTree>
    <p:extLst>
      <p:ext uri="{BB962C8B-B14F-4D97-AF65-F5344CB8AC3E}">
        <p14:creationId xmlns:p14="http://schemas.microsoft.com/office/powerpoint/2010/main" val="3320249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7C64B-88B8-4709-AE6C-28C6DE49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743651-6E14-4D5D-A13F-24C25A1E5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Porém, aquele que nos céus está</a:t>
            </a:r>
          </a:p>
          <a:p>
            <a:r>
              <a:rPr lang="pt-BR" dirty="0"/>
              <a:t>Põe-se a rir, o Senhor zomba deles.</a:t>
            </a:r>
          </a:p>
          <a:p>
            <a:r>
              <a:rPr lang="pt-BR" b="1" baseline="30000" dirty="0"/>
              <a:t>5</a:t>
            </a:r>
            <a:r>
              <a:rPr lang="pt-BR" dirty="0"/>
              <a:t> Na sua ira, há de lhes falar;</a:t>
            </a:r>
          </a:p>
          <a:p>
            <a:r>
              <a:rPr lang="pt-BR" dirty="0"/>
              <a:t>No seu furor, os deixará turbados: </a:t>
            </a:r>
          </a:p>
          <a:p>
            <a:r>
              <a:rPr lang="pt-BR" b="1" baseline="30000" dirty="0"/>
              <a:t>6</a:t>
            </a:r>
            <a:r>
              <a:rPr lang="pt-BR" dirty="0"/>
              <a:t> Constituí meu Rei, o meu Ungido</a:t>
            </a:r>
          </a:p>
          <a:p>
            <a:r>
              <a:rPr lang="pt-BR" dirty="0"/>
              <a:t>Sobre ͜ o meu santo monte de Sião.</a:t>
            </a:r>
          </a:p>
          <a:p>
            <a:r>
              <a:rPr lang="pt-BR" b="1" baseline="30000" dirty="0"/>
              <a:t>7</a:t>
            </a:r>
            <a:r>
              <a:rPr lang="pt-BR" dirty="0"/>
              <a:t> Proclamarei do </a:t>
            </a:r>
            <a:r>
              <a:rPr lang="pt-BR" cap="small" dirty="0"/>
              <a:t>Senhor</a:t>
            </a:r>
            <a:r>
              <a:rPr lang="pt-BR" dirty="0"/>
              <a:t> seu decreto: </a:t>
            </a:r>
          </a:p>
          <a:p>
            <a:r>
              <a:rPr lang="pt-BR" dirty="0"/>
              <a:t>Disse: ͜ “és meu Filho, hoje te gerei”.</a:t>
            </a:r>
          </a:p>
        </p:txBody>
      </p:sp>
    </p:spTree>
    <p:extLst>
      <p:ext uri="{BB962C8B-B14F-4D97-AF65-F5344CB8AC3E}">
        <p14:creationId xmlns:p14="http://schemas.microsoft.com/office/powerpoint/2010/main" val="1373126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7C64B-88B8-4709-AE6C-28C6DE49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743651-6E14-4D5D-A13F-24C25A1E5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</a:t>
            </a:r>
            <a:r>
              <a:rPr lang="pt-BR" dirty="0"/>
              <a:t> Pede a mim e herdarás nações</a:t>
            </a:r>
          </a:p>
          <a:p>
            <a:r>
              <a:rPr lang="pt-BR" dirty="0"/>
              <a:t>E ͜ os fins da terra como tua posse.</a:t>
            </a:r>
          </a:p>
          <a:p>
            <a:r>
              <a:rPr lang="pt-BR" b="1" baseline="30000" dirty="0"/>
              <a:t>9</a:t>
            </a:r>
            <a:r>
              <a:rPr lang="pt-BR" dirty="0"/>
              <a:t> Com teu bastão de ferro, ͜ as quebrarás.</a:t>
            </a:r>
          </a:p>
          <a:p>
            <a:r>
              <a:rPr lang="pt-BR" dirty="0"/>
              <a:t>Qual vaso de oleiro, despedaçarás.</a:t>
            </a:r>
          </a:p>
          <a:p>
            <a:r>
              <a:rPr lang="pt-BR" b="1" baseline="30000" dirty="0"/>
              <a:t>10</a:t>
            </a:r>
            <a:r>
              <a:rPr lang="pt-BR" dirty="0"/>
              <a:t> Agora, pois, ó reis, sede prudentes.</a:t>
            </a:r>
          </a:p>
          <a:p>
            <a:r>
              <a:rPr lang="pt-BR" dirty="0"/>
              <a:t>Deixai-vos, ó juízes, exortar.</a:t>
            </a:r>
          </a:p>
          <a:p>
            <a:r>
              <a:rPr lang="pt-BR" b="1" baseline="30000" dirty="0"/>
              <a:t>11</a:t>
            </a:r>
            <a:r>
              <a:rPr lang="pt-BR" dirty="0"/>
              <a:t> Prestai a </a:t>
            </a:r>
            <a:r>
              <a:rPr lang="pt-BR" cap="small" dirty="0"/>
              <a:t>Deus</a:t>
            </a:r>
            <a:r>
              <a:rPr lang="pt-BR" dirty="0"/>
              <a:t> serviço com temor</a:t>
            </a:r>
          </a:p>
          <a:p>
            <a:r>
              <a:rPr lang="pt-BR" dirty="0"/>
              <a:t>E alegrai-vos nele com tremor.</a:t>
            </a:r>
          </a:p>
        </p:txBody>
      </p:sp>
    </p:spTree>
    <p:extLst>
      <p:ext uri="{BB962C8B-B14F-4D97-AF65-F5344CB8AC3E}">
        <p14:creationId xmlns:p14="http://schemas.microsoft.com/office/powerpoint/2010/main" val="3872155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7C64B-88B8-4709-AE6C-28C6DE49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743651-6E14-4D5D-A13F-24C25A1E5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12</a:t>
            </a:r>
            <a:r>
              <a:rPr lang="pt-BR" dirty="0"/>
              <a:t> Beijai o Filho, ͜ Ungido do Senhor,</a:t>
            </a:r>
          </a:p>
          <a:p>
            <a:r>
              <a:rPr lang="pt-BR" dirty="0"/>
              <a:t>Para que sua ira não se ͜ acenda</a:t>
            </a:r>
          </a:p>
          <a:p>
            <a:r>
              <a:rPr lang="pt-BR" dirty="0"/>
              <a:t>E, no caminho, ͜ ainda, pereçais</a:t>
            </a:r>
          </a:p>
          <a:p>
            <a:r>
              <a:rPr lang="pt-BR" dirty="0"/>
              <a:t>Quando, em breve, seu furor se levantar.</a:t>
            </a:r>
          </a:p>
          <a:p>
            <a:r>
              <a:rPr lang="pt-BR" dirty="0"/>
              <a:t>São todos nele bem-aventurados,</a:t>
            </a:r>
          </a:p>
          <a:p>
            <a:r>
              <a:rPr lang="pt-BR" dirty="0"/>
              <a:t>Todo que nele se refugiar.</a:t>
            </a:r>
          </a:p>
          <a:p>
            <a:r>
              <a:rPr lang="pt-BR" dirty="0"/>
              <a:t>São todos nele bem-aventurados,</a:t>
            </a:r>
          </a:p>
          <a:p>
            <a:r>
              <a:rPr lang="pt-BR" dirty="0"/>
              <a:t>Todo que nele se refugiar.</a:t>
            </a:r>
          </a:p>
        </p:txBody>
      </p:sp>
    </p:spTree>
    <p:extLst>
      <p:ext uri="{BB962C8B-B14F-4D97-AF65-F5344CB8AC3E}">
        <p14:creationId xmlns:p14="http://schemas.microsoft.com/office/powerpoint/2010/main" val="2308365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8506FCDF-07DD-46B6-BC8A-C5B8FBBE9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2B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7365A41-F894-48A4-B088-1BB3F4DD9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Salzburg </a:t>
            </a:r>
          </a:p>
          <a:p>
            <a:r>
              <a:rPr lang="pt-BR" dirty="0"/>
              <a:t>Métrica: 7 7. 7 7. 7 7. 7 7</a:t>
            </a:r>
          </a:p>
          <a:p>
            <a:r>
              <a:rPr lang="pt-BR" dirty="0"/>
              <a:t>Compositor: Jakob </a:t>
            </a:r>
            <a:r>
              <a:rPr lang="pt-BR" dirty="0" err="1"/>
              <a:t>Hintze</a:t>
            </a:r>
            <a:r>
              <a:rPr lang="pt-BR" dirty="0"/>
              <a:t>, 1678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268523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85692-FCCB-4E41-A8FC-773D35FA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2B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595309-5E3A-45D9-9FA1-0301E4B60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 </a:t>
            </a:r>
            <a:r>
              <a:rPr lang="pt-BR" dirty="0"/>
              <a:t>Por que tramam as nações</a:t>
            </a:r>
          </a:p>
          <a:p>
            <a:r>
              <a:rPr lang="pt-BR" dirty="0"/>
              <a:t>Imaginam coisas vãs?</a:t>
            </a:r>
          </a:p>
          <a:p>
            <a:r>
              <a:rPr lang="pt-BR" b="1" baseline="30000" dirty="0"/>
              <a:t>2</a:t>
            </a:r>
            <a:r>
              <a:rPr lang="pt-BR" baseline="30000" dirty="0"/>
              <a:t> </a:t>
            </a:r>
            <a:r>
              <a:rPr lang="pt-BR" dirty="0"/>
              <a:t>Os reis buscam conspirar</a:t>
            </a:r>
          </a:p>
          <a:p>
            <a:r>
              <a:rPr lang="pt-BR" dirty="0"/>
              <a:t>Governantes, se unir</a:t>
            </a:r>
          </a:p>
          <a:p>
            <a:r>
              <a:rPr lang="pt-BR" dirty="0"/>
              <a:t>Contra o </a:t>
            </a:r>
            <a:r>
              <a:rPr lang="pt-BR" cap="small" dirty="0"/>
              <a:t>Senhor Javé</a:t>
            </a:r>
            <a:endParaRPr lang="pt-BR" dirty="0"/>
          </a:p>
          <a:p>
            <a:r>
              <a:rPr lang="pt-BR" dirty="0"/>
              <a:t>o Messias do Senhor:</a:t>
            </a:r>
          </a:p>
          <a:p>
            <a:r>
              <a:rPr lang="pt-BR" b="1" baseline="30000" dirty="0"/>
              <a:t>3 </a:t>
            </a:r>
            <a:r>
              <a:rPr lang="pt-BR" dirty="0"/>
              <a:t>Desatemos ͜ os laços Seus</a:t>
            </a:r>
          </a:p>
          <a:p>
            <a:r>
              <a:rPr lang="pt-BR" dirty="0"/>
              <a:t>E quebremos Seus grilhões.</a:t>
            </a:r>
          </a:p>
        </p:txBody>
      </p:sp>
    </p:spTree>
    <p:extLst>
      <p:ext uri="{BB962C8B-B14F-4D97-AF65-F5344CB8AC3E}">
        <p14:creationId xmlns:p14="http://schemas.microsoft.com/office/powerpoint/2010/main" val="837417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85692-FCCB-4E41-A8FC-773D35FA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2B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595309-5E3A-45D9-9FA1-0301E4B60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 </a:t>
            </a:r>
            <a:r>
              <a:rPr lang="pt-BR" dirty="0"/>
              <a:t>Mas o Senhor lá dos céus</a:t>
            </a:r>
          </a:p>
          <a:p>
            <a:r>
              <a:rPr lang="pt-BR" dirty="0"/>
              <a:t>Rir-se-á e zombará.</a:t>
            </a:r>
          </a:p>
          <a:p>
            <a:r>
              <a:rPr lang="pt-BR" b="1" baseline="30000" dirty="0"/>
              <a:t>5 </a:t>
            </a:r>
            <a:r>
              <a:rPr lang="pt-BR" dirty="0"/>
              <a:t>Em ira lhes falará</a:t>
            </a:r>
          </a:p>
          <a:p>
            <a:r>
              <a:rPr lang="pt-BR" dirty="0"/>
              <a:t>com furor ͜ os confundirá.</a:t>
            </a:r>
          </a:p>
          <a:p>
            <a:r>
              <a:rPr lang="pt-BR" b="1" baseline="30000" dirty="0"/>
              <a:t>6 </a:t>
            </a:r>
            <a:r>
              <a:rPr lang="pt-BR" dirty="0"/>
              <a:t>O meu Rei constituí</a:t>
            </a:r>
          </a:p>
          <a:p>
            <a:r>
              <a:rPr lang="pt-BR" dirty="0"/>
              <a:t>sobre ͜ o monte de Sião.</a:t>
            </a:r>
          </a:p>
          <a:p>
            <a:r>
              <a:rPr lang="pt-BR" b="1" baseline="30000" dirty="0"/>
              <a:t>7 </a:t>
            </a:r>
            <a:r>
              <a:rPr lang="pt-BR" dirty="0"/>
              <a:t>Seu decreto proclamou:</a:t>
            </a:r>
          </a:p>
          <a:p>
            <a:r>
              <a:rPr lang="pt-BR" dirty="0"/>
              <a:t>És meu Filho, Te gerei.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139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85692-FCCB-4E41-A8FC-773D35FA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2B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595309-5E3A-45D9-9FA1-0301E4B60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 </a:t>
            </a:r>
            <a:r>
              <a:rPr lang="pt-BR" dirty="0"/>
              <a:t>Nações por herança dou</a:t>
            </a:r>
          </a:p>
          <a:p>
            <a:r>
              <a:rPr lang="pt-BR" dirty="0"/>
              <a:t>ao pedires tu de mim</a:t>
            </a:r>
          </a:p>
          <a:p>
            <a:r>
              <a:rPr lang="pt-BR" dirty="0"/>
              <a:t>e ͜ extremos da terra, ͜ então,</a:t>
            </a:r>
          </a:p>
          <a:p>
            <a:r>
              <a:rPr lang="pt-BR" dirty="0"/>
              <a:t>como Tua possessão.</a:t>
            </a:r>
          </a:p>
          <a:p>
            <a:r>
              <a:rPr lang="pt-BR" b="1" baseline="30000" dirty="0"/>
              <a:t>9 </a:t>
            </a:r>
            <a:r>
              <a:rPr lang="pt-BR" dirty="0"/>
              <a:t>Com bastão de ferro, pois,</a:t>
            </a:r>
          </a:p>
          <a:p>
            <a:r>
              <a:rPr lang="pt-BR" dirty="0"/>
              <a:t>Tu as esmigalharás.</a:t>
            </a:r>
          </a:p>
          <a:p>
            <a:r>
              <a:rPr lang="pt-BR" dirty="0"/>
              <a:t>Tal de ͜ oleiro ͜ o vaso é</a:t>
            </a:r>
          </a:p>
          <a:p>
            <a:r>
              <a:rPr lang="pt-BR" dirty="0"/>
              <a:t>Tu as despedaçarás.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1803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85692-FCCB-4E41-A8FC-773D35FA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2B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595309-5E3A-45D9-9FA1-0301E4B60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baseline="30000" dirty="0"/>
              <a:t>10 </a:t>
            </a:r>
            <a:r>
              <a:rPr lang="pt-BR" dirty="0"/>
              <a:t>Agora vos digo, ͜ ó reis,</a:t>
            </a:r>
          </a:p>
          <a:p>
            <a:r>
              <a:rPr lang="pt-BR" dirty="0"/>
              <a:t>Bem prudentes deveis ser;</a:t>
            </a:r>
          </a:p>
          <a:p>
            <a:r>
              <a:rPr lang="pt-BR" dirty="0"/>
              <a:t>Juízes da terra ͜ ouvi,</a:t>
            </a:r>
          </a:p>
          <a:p>
            <a:r>
              <a:rPr lang="pt-BR" dirty="0"/>
              <a:t>Deixai-vos advertir.</a:t>
            </a:r>
          </a:p>
          <a:p>
            <a:r>
              <a:rPr lang="pt-BR" b="1" baseline="30000" dirty="0"/>
              <a:t>11 </a:t>
            </a:r>
            <a:r>
              <a:rPr lang="pt-BR" dirty="0"/>
              <a:t>Com temor, sim com temor</a:t>
            </a:r>
          </a:p>
          <a:p>
            <a:r>
              <a:rPr lang="pt-BR" dirty="0"/>
              <a:t>Ao </a:t>
            </a:r>
            <a:r>
              <a:rPr lang="pt-BR" cap="small" dirty="0"/>
              <a:t>Senhor</a:t>
            </a:r>
            <a:r>
              <a:rPr lang="pt-BR" dirty="0"/>
              <a:t> deveis servir.</a:t>
            </a:r>
          </a:p>
          <a:p>
            <a:r>
              <a:rPr lang="pt-BR" dirty="0"/>
              <a:t>Com tremor, sim com tremor</a:t>
            </a:r>
          </a:p>
          <a:p>
            <a:r>
              <a:rPr lang="pt-BR" dirty="0"/>
              <a:t>Alegrai vos no </a:t>
            </a:r>
            <a:r>
              <a:rPr lang="pt-BR" cap="small" dirty="0"/>
              <a:t>Senhor.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5735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85692-FCCB-4E41-A8FC-773D35FA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2B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595309-5E3A-45D9-9FA1-0301E4B60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baseline="30000" dirty="0"/>
              <a:t>12</a:t>
            </a:r>
            <a:r>
              <a:rPr lang="pt-BR" dirty="0"/>
              <a:t> O Filho deveis beijar</a:t>
            </a:r>
          </a:p>
          <a:p>
            <a:r>
              <a:rPr lang="pt-BR" dirty="0"/>
              <a:t>Para não se ͜ enfurecer</a:t>
            </a:r>
          </a:p>
          <a:p>
            <a:r>
              <a:rPr lang="pt-BR" dirty="0"/>
              <a:t>E não venhais perecer,</a:t>
            </a:r>
          </a:p>
          <a:p>
            <a:r>
              <a:rPr lang="pt-BR" dirty="0"/>
              <a:t>No caminho sucumbir</a:t>
            </a:r>
          </a:p>
          <a:p>
            <a:r>
              <a:rPr lang="pt-BR" dirty="0"/>
              <a:t>Quando ͜ em breve se ͜ acender,</a:t>
            </a:r>
          </a:p>
          <a:p>
            <a:r>
              <a:rPr lang="pt-BR" dirty="0"/>
              <a:t>Sua ira derramar.</a:t>
            </a:r>
          </a:p>
          <a:p>
            <a:r>
              <a:rPr lang="pt-BR" dirty="0"/>
              <a:t>Bem aventurados são</a:t>
            </a:r>
          </a:p>
          <a:p>
            <a:r>
              <a:rPr lang="pt-BR" dirty="0"/>
              <a:t>Quem refúgio nele ͜ achar.</a:t>
            </a:r>
          </a:p>
        </p:txBody>
      </p:sp>
    </p:spTree>
    <p:extLst>
      <p:ext uri="{BB962C8B-B14F-4D97-AF65-F5344CB8AC3E}">
        <p14:creationId xmlns:p14="http://schemas.microsoft.com/office/powerpoint/2010/main" val="2592845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7C64B-88B8-4709-AE6C-28C6DE49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AD3F45-533C-484D-A24B-53D49B4E8B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6 6 7. 6 6 7. 6 6 7. 6 6 7</a:t>
            </a:r>
          </a:p>
          <a:p>
            <a:r>
              <a:rPr lang="pt-BR" dirty="0"/>
              <a:t>Saltério de Genebra, 1539 </a:t>
            </a:r>
          </a:p>
          <a:p>
            <a:r>
              <a:rPr lang="pt-BR" dirty="0"/>
              <a:t>Modo: jônio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2009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8550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778EF8A-BCCE-4D7D-98AD-7C8D1740F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0013D5C-657D-4344-A035-E1039A6E4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pt-BR" b="1" cap="small" baseline="30000" dirty="0"/>
              <a:t>1</a:t>
            </a:r>
            <a:r>
              <a:rPr lang="pt-BR" cap="small" dirty="0"/>
              <a:t> Senhor</a:t>
            </a:r>
            <a:r>
              <a:rPr lang="pt-BR" dirty="0"/>
              <a:t>, como cresceu</a:t>
            </a:r>
          </a:p>
          <a:p>
            <a:r>
              <a:rPr lang="pt-BR" dirty="0"/>
              <a:t>O inimigo meu.</a:t>
            </a:r>
          </a:p>
          <a:p>
            <a:r>
              <a:rPr lang="pt-BR" dirty="0"/>
              <a:t>São muitos adversários!</a:t>
            </a:r>
          </a:p>
          <a:p>
            <a:r>
              <a:rPr lang="pt-BR" b="1" baseline="30000" dirty="0"/>
              <a:t>2</a:t>
            </a:r>
            <a:r>
              <a:rPr lang="pt-BR" dirty="0"/>
              <a:t> Muitos falam de mim:</a:t>
            </a:r>
          </a:p>
          <a:p>
            <a:r>
              <a:rPr lang="pt-BR" dirty="0"/>
              <a:t>"Não pode Deus livrar</a:t>
            </a:r>
          </a:p>
          <a:p>
            <a:r>
              <a:rPr lang="pt-BR" dirty="0"/>
              <a:t>Nem salvar sua alma".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b="1" baseline="30000" dirty="0"/>
              <a:t>3</a:t>
            </a:r>
            <a:r>
              <a:rPr lang="pt-BR" dirty="0"/>
              <a:t> Porém, </a:t>
            </a:r>
            <a:r>
              <a:rPr lang="pt-BR" cap="small" dirty="0"/>
              <a:t>Senhor</a:t>
            </a:r>
            <a:r>
              <a:rPr lang="pt-BR" dirty="0"/>
              <a:t>, tu és </a:t>
            </a:r>
          </a:p>
          <a:p>
            <a:r>
              <a:rPr lang="pt-BR" dirty="0"/>
              <a:t>Escudo ͜ e glória meus.</a:t>
            </a:r>
          </a:p>
          <a:p>
            <a:r>
              <a:rPr lang="pt-BR" dirty="0"/>
              <a:t>Exaltas-me ͜ a cabeça.</a:t>
            </a:r>
          </a:p>
          <a:p>
            <a:r>
              <a:rPr lang="pt-BR" b="1" baseline="30000" dirty="0"/>
              <a:t>4</a:t>
            </a:r>
            <a:r>
              <a:rPr lang="pt-BR" dirty="0"/>
              <a:t> Com minha voz, clamei,</a:t>
            </a:r>
          </a:p>
          <a:p>
            <a:r>
              <a:rPr lang="pt-BR" dirty="0"/>
              <a:t>E ͜ o </a:t>
            </a:r>
            <a:r>
              <a:rPr lang="pt-BR" cap="small" dirty="0"/>
              <a:t>Senhor</a:t>
            </a:r>
            <a:r>
              <a:rPr lang="pt-BR" dirty="0"/>
              <a:t> me ouviu</a:t>
            </a:r>
          </a:p>
          <a:p>
            <a:r>
              <a:rPr lang="pt-BR" dirty="0"/>
              <a:t>Desde ͜ o seu santo monte.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3380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778EF8A-BCCE-4D7D-98AD-7C8D1740F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0013D5C-657D-4344-A035-E1039A6E4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baseline="30000" dirty="0">
                <a:ea typeface="Calibri" panose="020F0502020204030204" pitchFamily="34" charset="0"/>
              </a:rPr>
              <a:t>5</a:t>
            </a:r>
            <a:r>
              <a:rPr lang="pt-BR" altLang="pt-BR" dirty="0">
                <a:ea typeface="Calibri" panose="020F0502020204030204" pitchFamily="34" charset="0"/>
              </a:rPr>
              <a:t> Logo ͜ ao deitar, dormi.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Seguro, acordei.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Javé a mim sustenta.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baseline="30000" dirty="0">
                <a:ea typeface="Calibri" panose="020F0502020204030204" pitchFamily="34" charset="0"/>
              </a:rPr>
              <a:t>6</a:t>
            </a:r>
            <a:r>
              <a:rPr lang="pt-BR" altLang="pt-BR" dirty="0">
                <a:ea typeface="Calibri" panose="020F0502020204030204" pitchFamily="34" charset="0"/>
              </a:rPr>
              <a:t> Dez mil não temerei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Que tramam contra mim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E vêm de todo lado.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baseline="30000" dirty="0">
                <a:ea typeface="Calibri" panose="020F0502020204030204" pitchFamily="34" charset="0"/>
              </a:rPr>
              <a:t>7</a:t>
            </a:r>
            <a:r>
              <a:rPr lang="pt-BR" altLang="pt-BR" dirty="0">
                <a:ea typeface="Calibri" panose="020F0502020204030204" pitchFamily="34" charset="0"/>
              </a:rPr>
              <a:t> Levanta-te, Senhor!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Salva-me, ó Deus meu,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Pois feres nas queixadas.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Os dentes quebrarás.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baseline="30000" dirty="0">
                <a:ea typeface="Calibri" panose="020F0502020204030204" pitchFamily="34" charset="0"/>
              </a:rPr>
              <a:t>8</a:t>
            </a:r>
            <a:r>
              <a:rPr lang="pt-BR" altLang="pt-BR" dirty="0">
                <a:ea typeface="Calibri" panose="020F0502020204030204" pitchFamily="34" charset="0"/>
              </a:rPr>
              <a:t> De Deus é ͜ a salvação,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ea typeface="Calibri" panose="020F0502020204030204" pitchFamily="34" charset="0"/>
              </a:rPr>
              <a:t>Sobre teu povo, ͜ a bênção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47030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9CDC15E-80B0-4277-BF9D-D115CFCF1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45ADC57-4489-49F2-B958-DF77E82B6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New </a:t>
            </a:r>
            <a:r>
              <a:rPr lang="pt-BR" dirty="0" err="1"/>
              <a:t>Britain</a:t>
            </a:r>
            <a:r>
              <a:rPr lang="pt-BR" dirty="0"/>
              <a:t> </a:t>
            </a:r>
          </a:p>
          <a:p>
            <a:r>
              <a:rPr lang="pt-BR" dirty="0"/>
              <a:t>Métrica: 9. 7. 10. 6 </a:t>
            </a:r>
          </a:p>
          <a:p>
            <a:r>
              <a:rPr lang="pt-BR" dirty="0"/>
              <a:t>Virginia Harmony, 1831 </a:t>
            </a:r>
          </a:p>
          <a:p>
            <a:r>
              <a:rPr lang="pt-BR" dirty="0"/>
              <a:t>Metrificação: Comissão Brasileira de Salmodia, 2010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4620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E8695-9707-40EC-90DD-F288F590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136AC-3EE0-4520-98AD-B2AC601F5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b="1" dirty="0"/>
              <a:t> </a:t>
            </a:r>
            <a:r>
              <a:rPr lang="pt-BR" cap="small" dirty="0"/>
              <a:t>Senhor</a:t>
            </a:r>
            <a:r>
              <a:rPr lang="pt-BR" dirty="0"/>
              <a:t>, como, ͜ aumentam contra mim </a:t>
            </a:r>
          </a:p>
          <a:p>
            <a:r>
              <a:rPr lang="pt-BR" dirty="0"/>
              <a:t>os opositores meus! </a:t>
            </a:r>
          </a:p>
          <a:p>
            <a:r>
              <a:rPr lang="pt-BR" b="1" baseline="30000" dirty="0"/>
              <a:t>2</a:t>
            </a:r>
            <a:r>
              <a:rPr lang="pt-BR" b="1" dirty="0"/>
              <a:t> </a:t>
            </a:r>
            <a:r>
              <a:rPr lang="pt-BR" dirty="0"/>
              <a:t>São muitos que proferem contra mim: </a:t>
            </a:r>
          </a:p>
          <a:p>
            <a:r>
              <a:rPr lang="pt-BR" dirty="0"/>
              <a:t>Nem Deus o salvará.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3057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E8695-9707-40EC-90DD-F288F590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136AC-3EE0-4520-98AD-B2AC601F5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b="1" dirty="0"/>
              <a:t> </a:t>
            </a:r>
            <a:r>
              <a:rPr lang="pt-BR" dirty="0"/>
              <a:t>Tu és minha glória, ͜ escudo meu, </a:t>
            </a:r>
          </a:p>
          <a:p>
            <a:r>
              <a:rPr lang="pt-BR" dirty="0"/>
              <a:t>Exaltas o servo teu. </a:t>
            </a:r>
          </a:p>
          <a:p>
            <a:r>
              <a:rPr lang="pt-BR" b="1" baseline="30000" dirty="0"/>
              <a:t>4</a:t>
            </a:r>
            <a:r>
              <a:rPr lang="pt-BR" b="1" dirty="0"/>
              <a:t> </a:t>
            </a:r>
            <a:r>
              <a:rPr lang="pt-BR" dirty="0"/>
              <a:t>Clamei com minha voz, responde-me  </a:t>
            </a:r>
          </a:p>
          <a:p>
            <a:r>
              <a:rPr lang="pt-BR" dirty="0"/>
              <a:t>do santo monte seu.</a:t>
            </a:r>
          </a:p>
        </p:txBody>
      </p:sp>
    </p:spTree>
    <p:extLst>
      <p:ext uri="{BB962C8B-B14F-4D97-AF65-F5344CB8AC3E}">
        <p14:creationId xmlns:p14="http://schemas.microsoft.com/office/powerpoint/2010/main" val="2693442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E8695-9707-40EC-90DD-F288F590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136AC-3EE0-4520-98AD-B2AC601F5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b="1" dirty="0"/>
              <a:t> </a:t>
            </a:r>
            <a:r>
              <a:rPr lang="pt-BR" dirty="0"/>
              <a:t>E pego no sono ao deitar; </a:t>
            </a:r>
          </a:p>
          <a:p>
            <a:r>
              <a:rPr lang="pt-BR" dirty="0"/>
              <a:t>acordo, pois me susténs. </a:t>
            </a:r>
          </a:p>
          <a:p>
            <a:r>
              <a:rPr lang="pt-BR" b="1" baseline="30000" dirty="0"/>
              <a:t>6</a:t>
            </a:r>
            <a:r>
              <a:rPr lang="pt-BR" b="1" dirty="0"/>
              <a:t> </a:t>
            </a:r>
            <a:r>
              <a:rPr lang="pt-BR" dirty="0"/>
              <a:t>Não temo, ͜ a multidão ao meu redor </a:t>
            </a:r>
          </a:p>
          <a:p>
            <a:r>
              <a:rPr lang="pt-BR" dirty="0"/>
              <a:t>que contra mim está.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61706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E8695-9707-40EC-90DD-F288F590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136AC-3EE0-4520-98AD-B2AC601F5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b="1" dirty="0"/>
              <a:t> </a:t>
            </a:r>
            <a:r>
              <a:rPr lang="pt-BR" dirty="0"/>
              <a:t>Levanta-te, ͜ ó </a:t>
            </a:r>
            <a:r>
              <a:rPr lang="pt-BR" cap="small" dirty="0"/>
              <a:t>Deus</a:t>
            </a:r>
            <a:r>
              <a:rPr lang="pt-BR" dirty="0"/>
              <a:t>! Vem me salvar, </a:t>
            </a:r>
          </a:p>
          <a:p>
            <a:r>
              <a:rPr lang="pt-BR" dirty="0"/>
              <a:t>feriste, ͜ inimigos meus. </a:t>
            </a:r>
          </a:p>
          <a:p>
            <a:r>
              <a:rPr lang="pt-BR" dirty="0"/>
              <a:t>Seus dentes e seus queixos quebrastes, </a:t>
            </a:r>
          </a:p>
          <a:p>
            <a:r>
              <a:rPr lang="pt-BR" dirty="0"/>
              <a:t>ferindo-os de, ͜ uma vez.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2704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E8695-9707-40EC-90DD-F288F590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136AC-3EE0-4520-98AD-B2AC601F5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</a:t>
            </a:r>
            <a:r>
              <a:rPr lang="pt-BR" b="1" dirty="0"/>
              <a:t> </a:t>
            </a:r>
            <a:r>
              <a:rPr lang="pt-BR" dirty="0"/>
              <a:t>Ao </a:t>
            </a:r>
            <a:r>
              <a:rPr lang="pt-BR" cap="small" dirty="0"/>
              <a:t>Senhor Javé</a:t>
            </a:r>
            <a:r>
              <a:rPr lang="pt-BR" dirty="0"/>
              <a:t>, o nosso Deus, </a:t>
            </a:r>
          </a:p>
          <a:p>
            <a:r>
              <a:rPr lang="pt-BR" dirty="0"/>
              <a:t>pertence a salvação, </a:t>
            </a:r>
          </a:p>
          <a:p>
            <a:r>
              <a:rPr lang="pt-BR" dirty="0"/>
              <a:t>a bênção divinal esteja, pois, </a:t>
            </a:r>
          </a:p>
          <a:p>
            <a:r>
              <a:rPr lang="pt-BR" dirty="0"/>
              <a:t>no povo teu, Senhor.</a:t>
            </a:r>
          </a:p>
        </p:txBody>
      </p:sp>
    </p:spTree>
    <p:extLst>
      <p:ext uri="{BB962C8B-B14F-4D97-AF65-F5344CB8AC3E}">
        <p14:creationId xmlns:p14="http://schemas.microsoft.com/office/powerpoint/2010/main" val="2147390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4B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Penitence</a:t>
            </a:r>
            <a:r>
              <a:rPr lang="pt-BR" dirty="0"/>
              <a:t> </a:t>
            </a:r>
          </a:p>
          <a:p>
            <a:r>
              <a:rPr lang="pt-BR" dirty="0"/>
              <a:t>Métrica: 11. 11. 14. 11 </a:t>
            </a:r>
          </a:p>
          <a:p>
            <a:r>
              <a:rPr lang="pt-BR" dirty="0"/>
              <a:t>Compositor: Spencer Lane, 1913 </a:t>
            </a:r>
          </a:p>
          <a:p>
            <a:r>
              <a:rPr lang="pt-BR" dirty="0"/>
              <a:t>Metrificação: Comissão Brasileira de Salmodia, 2009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90021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b="1" dirty="0"/>
              <a:t> </a:t>
            </a:r>
            <a:r>
              <a:rPr lang="pt-BR" dirty="0"/>
              <a:t>Deus, justiça minha, ouve, ͜ eu clamo ͜ a ti; </a:t>
            </a:r>
          </a:p>
          <a:p>
            <a:r>
              <a:rPr lang="pt-BR" dirty="0"/>
              <a:t>Tens me ͜ aliviado, na angústia ͜ e dor; </a:t>
            </a:r>
          </a:p>
          <a:p>
            <a:r>
              <a:rPr lang="pt-BR" dirty="0"/>
              <a:t>Tem misericórdia de mim, quando clamo; </a:t>
            </a:r>
          </a:p>
          <a:p>
            <a:r>
              <a:rPr lang="pt-BR" dirty="0"/>
              <a:t>ouve ͜ a minha prece, minha oração.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47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2</a:t>
            </a:r>
            <a:r>
              <a:rPr lang="pt-BR" dirty="0"/>
              <a:t> Homens, até quando vós transformareis </a:t>
            </a:r>
          </a:p>
          <a:p>
            <a:r>
              <a:rPr lang="pt-BR" dirty="0"/>
              <a:t>em vexame ͜ a minha glória e ͜ esplendor? </a:t>
            </a:r>
          </a:p>
          <a:p>
            <a:r>
              <a:rPr lang="pt-BR" dirty="0"/>
              <a:t>Homens, até quando amareis vaidades? </a:t>
            </a:r>
          </a:p>
          <a:p>
            <a:r>
              <a:rPr lang="pt-BR" dirty="0"/>
              <a:t>Até quando ͜ a vil mentira buscareis?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819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Mas sabei que </a:t>
            </a:r>
            <a:r>
              <a:rPr lang="pt-BR" cap="small" dirty="0"/>
              <a:t>Deus</a:t>
            </a:r>
            <a:r>
              <a:rPr lang="pt-BR" dirty="0"/>
              <a:t> distingue seus fiéis; </a:t>
            </a:r>
          </a:p>
          <a:p>
            <a:r>
              <a:rPr lang="pt-BR" dirty="0"/>
              <a:t>O </a:t>
            </a:r>
            <a:r>
              <a:rPr lang="pt-BR" cap="small" dirty="0"/>
              <a:t>Senhor</a:t>
            </a:r>
            <a:r>
              <a:rPr lang="pt-BR" dirty="0"/>
              <a:t> me ouve quando eu clamar. </a:t>
            </a:r>
          </a:p>
          <a:p>
            <a:r>
              <a:rPr lang="pt-BR" b="1" baseline="30000" dirty="0"/>
              <a:t>4</a:t>
            </a:r>
            <a:r>
              <a:rPr lang="pt-BR" dirty="0"/>
              <a:t> Irai-vos, e não pequeis; E no travesseiro </a:t>
            </a:r>
          </a:p>
          <a:p>
            <a:r>
              <a:rPr lang="pt-BR" dirty="0"/>
              <a:t>consultai o coração e sossegai.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92682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Sacrifícios de justiça ͜ oferecei </a:t>
            </a:r>
          </a:p>
          <a:p>
            <a:r>
              <a:rPr lang="pt-BR" dirty="0"/>
              <a:t>no </a:t>
            </a:r>
            <a:r>
              <a:rPr lang="pt-BR" cap="small" dirty="0"/>
              <a:t>Senhor</a:t>
            </a:r>
            <a:r>
              <a:rPr lang="pt-BR" dirty="0"/>
              <a:t> esteja vosso confiar .</a:t>
            </a:r>
          </a:p>
          <a:p>
            <a:r>
              <a:rPr lang="pt-BR" b="1" baseline="30000" dirty="0"/>
              <a:t>6</a:t>
            </a:r>
            <a:r>
              <a:rPr lang="pt-BR" b="1" dirty="0"/>
              <a:t> </a:t>
            </a:r>
            <a:r>
              <a:rPr lang="pt-BR" dirty="0"/>
              <a:t>Muitos dizem: Quem a nós, o bem nos fará saber?</a:t>
            </a:r>
          </a:p>
          <a:p>
            <a:r>
              <a:rPr lang="pt-BR" dirty="0"/>
              <a:t>A luz do teu rosto ergue sobre nós.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81533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b="1" dirty="0"/>
              <a:t> </a:t>
            </a:r>
            <a:r>
              <a:rPr lang="pt-BR" dirty="0"/>
              <a:t>Pões mais alegria no meu coração </a:t>
            </a:r>
          </a:p>
          <a:p>
            <a:r>
              <a:rPr lang="pt-BR" dirty="0"/>
              <a:t>do que quando ͜ a eles sobram vinho e pão. </a:t>
            </a:r>
          </a:p>
          <a:p>
            <a:r>
              <a:rPr lang="pt-BR" b="1" baseline="30000" dirty="0"/>
              <a:t>8</a:t>
            </a:r>
            <a:r>
              <a:rPr lang="pt-BR" b="1" dirty="0"/>
              <a:t> </a:t>
            </a:r>
            <a:r>
              <a:rPr lang="pt-BR" dirty="0"/>
              <a:t>E em paz me deito. Sem demora, ͜ o sono vem, </a:t>
            </a:r>
          </a:p>
          <a:p>
            <a:r>
              <a:rPr lang="pt-BR" dirty="0"/>
              <a:t>Pois só </a:t>
            </a:r>
            <a:r>
              <a:rPr lang="pt-BR" cap="small" dirty="0"/>
              <a:t>Deus</a:t>
            </a:r>
            <a:r>
              <a:rPr lang="pt-BR" dirty="0"/>
              <a:t> me faz seguro repousar.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71865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5A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9. 8 8. 8 5 </a:t>
            </a:r>
          </a:p>
          <a:p>
            <a:r>
              <a:rPr lang="pt-BR" dirty="0"/>
              <a:t>Saltério de Genebra, 1542 </a:t>
            </a:r>
          </a:p>
          <a:p>
            <a:r>
              <a:rPr lang="pt-BR" dirty="0"/>
              <a:t>Modo: dórico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2009 (rev. 2023)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80739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Ouve, </a:t>
            </a:r>
            <a:r>
              <a:rPr lang="pt-BR" cap="small" dirty="0"/>
              <a:t>Senhor</a:t>
            </a:r>
            <a:r>
              <a:rPr lang="pt-BR" dirty="0"/>
              <a:t>, minhas palavras,</a:t>
            </a:r>
          </a:p>
          <a:p>
            <a:r>
              <a:rPr lang="pt-BR" dirty="0"/>
              <a:t>Acode os gemidos meus.</a:t>
            </a:r>
          </a:p>
          <a:p>
            <a:r>
              <a:rPr lang="pt-BR" b="1" baseline="30000" dirty="0"/>
              <a:t>2</a:t>
            </a:r>
            <a:r>
              <a:rPr lang="pt-BR" dirty="0"/>
              <a:t> Escuta-me, Deus meu e Rei.</a:t>
            </a:r>
          </a:p>
          <a:p>
            <a:r>
              <a:rPr lang="en-US" dirty="0"/>
              <a:t>À </a:t>
            </a:r>
            <a:r>
              <a:rPr lang="pt-BR" dirty="0"/>
              <a:t>minha voz que clama, ͜ implora</a:t>
            </a:r>
          </a:p>
          <a:p>
            <a:r>
              <a:rPr lang="pt-BR" dirty="0"/>
              <a:t>Vem dar ouvidos.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54279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Pela manhã, </a:t>
            </a:r>
            <a:r>
              <a:rPr lang="pt-BR" cap="small" dirty="0"/>
              <a:t>Senhor</a:t>
            </a:r>
            <a:r>
              <a:rPr lang="pt-BR" dirty="0"/>
              <a:t>, me ͜ escutas.</a:t>
            </a:r>
          </a:p>
          <a:p>
            <a:r>
              <a:rPr lang="pt-BR" dirty="0"/>
              <a:t>Tu ouves minha voz, </a:t>
            </a:r>
            <a:r>
              <a:rPr lang="pt-BR" cap="small" dirty="0"/>
              <a:t>Senhor</a:t>
            </a:r>
            <a:r>
              <a:rPr lang="pt-BR" dirty="0"/>
              <a:t>.</a:t>
            </a:r>
          </a:p>
          <a:p>
            <a:r>
              <a:rPr lang="pt-BR" dirty="0"/>
              <a:t>Sobe a ti o meu clamor</a:t>
            </a:r>
          </a:p>
          <a:p>
            <a:r>
              <a:rPr lang="pt-BR" dirty="0"/>
              <a:t>Pela manhã fico orando</a:t>
            </a:r>
          </a:p>
          <a:p>
            <a:r>
              <a:rPr lang="pt-BR" dirty="0"/>
              <a:t>E vigiando.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44838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Porque, Senhor, não te agradas</a:t>
            </a:r>
          </a:p>
          <a:p>
            <a:r>
              <a:rPr lang="pt-BR" dirty="0"/>
              <a:t>Com a iniquidade, ͜ ó Deus.</a:t>
            </a:r>
          </a:p>
          <a:p>
            <a:r>
              <a:rPr lang="pt-BR" dirty="0"/>
              <a:t>Contigo ͜ o mal não ficará.</a:t>
            </a:r>
          </a:p>
          <a:p>
            <a:r>
              <a:rPr lang="pt-BR" b="1" baseline="30000" dirty="0"/>
              <a:t>5</a:t>
            </a:r>
            <a:r>
              <a:rPr lang="pt-BR" dirty="0"/>
              <a:t> Nem arrogantes permanecem</a:t>
            </a:r>
          </a:p>
          <a:p>
            <a:r>
              <a:rPr lang="pt-BR" dirty="0"/>
              <a:t>À tua vista.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0971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Odeias todos os iníquos,</a:t>
            </a:r>
          </a:p>
          <a:p>
            <a:r>
              <a:rPr lang="pt-BR" b="1" baseline="30000" dirty="0"/>
              <a:t>6</a:t>
            </a:r>
            <a:r>
              <a:rPr lang="pt-BR" dirty="0"/>
              <a:t> Os mentirosos tu destróis.</a:t>
            </a:r>
          </a:p>
          <a:p>
            <a:r>
              <a:rPr lang="pt-BR" dirty="0"/>
              <a:t>Os fraudulentos e cruéis</a:t>
            </a:r>
          </a:p>
          <a:p>
            <a:r>
              <a:rPr lang="pt-BR" dirty="0"/>
              <a:t>Tu, ó </a:t>
            </a:r>
            <a:r>
              <a:rPr lang="pt-BR" cap="small" dirty="0"/>
              <a:t>Senhor</a:t>
            </a:r>
            <a:r>
              <a:rPr lang="pt-BR" dirty="0"/>
              <a:t>, os abominas</a:t>
            </a:r>
          </a:p>
          <a:p>
            <a:r>
              <a:rPr lang="pt-BR" dirty="0"/>
              <a:t>E repudias.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39320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Pela riqueza da tua graça,</a:t>
            </a:r>
          </a:p>
          <a:p>
            <a:r>
              <a:rPr lang="pt-BR" dirty="0"/>
              <a:t>Em tua casa entrarei</a:t>
            </a:r>
          </a:p>
          <a:p>
            <a:r>
              <a:rPr lang="pt-BR" dirty="0"/>
              <a:t>E inclinado ficarei</a:t>
            </a:r>
          </a:p>
          <a:p>
            <a:r>
              <a:rPr lang="pt-BR" dirty="0"/>
              <a:t>Diante do teu santo templo.</a:t>
            </a:r>
          </a:p>
          <a:p>
            <a:r>
              <a:rPr lang="pt-BR" dirty="0"/>
              <a:t>Sob o temor teu.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85306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</a:t>
            </a:r>
            <a:r>
              <a:rPr lang="pt-BR" dirty="0"/>
              <a:t> Por causa dos meus inimigos,</a:t>
            </a:r>
          </a:p>
          <a:p>
            <a:r>
              <a:rPr lang="pt-BR" dirty="0"/>
              <a:t>Em tua justiça guia-me</a:t>
            </a:r>
          </a:p>
          <a:p>
            <a:r>
              <a:rPr lang="pt-BR" dirty="0"/>
              <a:t>E faz-me reto ͜ o caminhar.</a:t>
            </a:r>
          </a:p>
          <a:p>
            <a:r>
              <a:rPr lang="pt-BR" b="1" baseline="30000" dirty="0"/>
              <a:t>9</a:t>
            </a:r>
            <a:r>
              <a:rPr lang="pt-BR" dirty="0"/>
              <a:t> Eles são falsos e têm crimes</a:t>
            </a:r>
          </a:p>
          <a:p>
            <a:r>
              <a:rPr lang="pt-BR" dirty="0"/>
              <a:t>Em sua alma.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6067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Sua garganta ͜ é cova aberta,</a:t>
            </a:r>
          </a:p>
          <a:p>
            <a:r>
              <a:rPr lang="pt-BR" dirty="0"/>
              <a:t>E lisonjeiam ao falar.</a:t>
            </a:r>
          </a:p>
          <a:p>
            <a:r>
              <a:rPr lang="pt-BR" b="1" baseline="30000" dirty="0"/>
              <a:t>10</a:t>
            </a:r>
            <a:r>
              <a:rPr lang="pt-BR" dirty="0"/>
              <a:t> Que, ͜ ó Deus, culpados caiam já.</a:t>
            </a:r>
          </a:p>
          <a:p>
            <a:r>
              <a:rPr lang="pt-BR" dirty="0"/>
              <a:t>Rejeita-os pelos seus pecados,</a:t>
            </a:r>
          </a:p>
          <a:p>
            <a:r>
              <a:rPr lang="pt-BR" dirty="0"/>
              <a:t>Pois são rebeldes.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87045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11</a:t>
            </a:r>
            <a:r>
              <a:rPr lang="pt-BR" dirty="0"/>
              <a:t> Mas, regozijem-se aqueles</a:t>
            </a:r>
          </a:p>
          <a:p>
            <a:r>
              <a:rPr lang="pt-BR" dirty="0"/>
              <a:t>Que ͜ em ti confiam, ó Senhor.</a:t>
            </a:r>
          </a:p>
          <a:p>
            <a:r>
              <a:rPr lang="pt-BR" dirty="0"/>
              <a:t>Que rejubilem sem cessar,</a:t>
            </a:r>
          </a:p>
          <a:p>
            <a:r>
              <a:rPr lang="pt-BR" dirty="0"/>
              <a:t>Porque, Senhor, sempre ͜ os defendes</a:t>
            </a:r>
          </a:p>
          <a:p>
            <a:r>
              <a:rPr lang="pt-BR" dirty="0"/>
              <a:t>Eternamente.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93597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Em ti, </a:t>
            </a:r>
            <a:r>
              <a:rPr lang="pt-BR" cap="small" dirty="0"/>
              <a:t>Senhor</a:t>
            </a:r>
            <a:r>
              <a:rPr lang="pt-BR" dirty="0"/>
              <a:t>, que se gloriem</a:t>
            </a:r>
          </a:p>
          <a:p>
            <a:r>
              <a:rPr lang="pt-BR" dirty="0"/>
              <a:t>Os que ͜ ao teu nome têm amor.</a:t>
            </a:r>
          </a:p>
          <a:p>
            <a:r>
              <a:rPr lang="pt-BR" b="1" baseline="30000" dirty="0"/>
              <a:t>12</a:t>
            </a:r>
            <a:r>
              <a:rPr lang="pt-BR" dirty="0"/>
              <a:t> Ao justo, ͜ ó </a:t>
            </a:r>
            <a:r>
              <a:rPr lang="pt-BR" cap="small" dirty="0"/>
              <a:t>Deus</a:t>
            </a:r>
            <a:r>
              <a:rPr lang="pt-BR" dirty="0"/>
              <a:t>, a bênção dás.</a:t>
            </a:r>
          </a:p>
          <a:p>
            <a:r>
              <a:rPr lang="pt-BR" dirty="0"/>
              <a:t>Com teu favor, cercas a ele</a:t>
            </a:r>
          </a:p>
          <a:p>
            <a:r>
              <a:rPr lang="pt-BR" dirty="0"/>
              <a:t>Como ͜ um escudo.</a:t>
            </a:r>
          </a:p>
        </p:txBody>
      </p:sp>
    </p:spTree>
    <p:extLst>
      <p:ext uri="{BB962C8B-B14F-4D97-AF65-F5344CB8AC3E}">
        <p14:creationId xmlns:p14="http://schemas.microsoft.com/office/powerpoint/2010/main" val="25285488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Aberystwyth </a:t>
            </a:r>
          </a:p>
          <a:p>
            <a:r>
              <a:rPr lang="pt-BR" dirty="0"/>
              <a:t>Métrica: 7 7. 7 7. 7 7. 7 7</a:t>
            </a:r>
          </a:p>
          <a:p>
            <a:r>
              <a:rPr lang="pt-BR" dirty="0"/>
              <a:t>Compositor: Joseph Parry, 1879 </a:t>
            </a:r>
          </a:p>
          <a:p>
            <a:r>
              <a:rPr lang="pt-BR" dirty="0"/>
              <a:t>Metrificação: Comissão Brasileira de Salmodia, 2016 (rev. 2023)</a:t>
            </a:r>
          </a:p>
        </p:txBody>
      </p:sp>
    </p:spTree>
    <p:extLst>
      <p:ext uri="{BB962C8B-B14F-4D97-AF65-F5344CB8AC3E}">
        <p14:creationId xmlns:p14="http://schemas.microsoft.com/office/powerpoint/2010/main" val="212376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Dá-me ͜ ouvidos, ó Senhor, </a:t>
            </a:r>
          </a:p>
          <a:p>
            <a:r>
              <a:rPr lang="pt-BR" dirty="0"/>
              <a:t>Meu gemido ͜ acode, ͜ ó Deus.</a:t>
            </a:r>
          </a:p>
          <a:p>
            <a:r>
              <a:rPr lang="pt-BR" b="1" baseline="30000" dirty="0"/>
              <a:t>2</a:t>
            </a:r>
            <a:r>
              <a:rPr lang="pt-BR" dirty="0"/>
              <a:t> Ouve, ͜ ó meu Deus e meu rei,</a:t>
            </a:r>
          </a:p>
          <a:p>
            <a:r>
              <a:rPr lang="pt-BR" dirty="0"/>
              <a:t>Minha voz, que clama ͜ a ti,</a:t>
            </a:r>
          </a:p>
          <a:p>
            <a:r>
              <a:rPr lang="pt-BR" dirty="0"/>
              <a:t>Pois a ti venho ͜ implorar.</a:t>
            </a:r>
          </a:p>
          <a:p>
            <a:r>
              <a:rPr lang="pt-BR" b="1" baseline="30000" dirty="0"/>
              <a:t>3</a:t>
            </a:r>
            <a:r>
              <a:rPr lang="pt-BR" dirty="0"/>
              <a:t> Ouves minha voz, Senhor.</a:t>
            </a:r>
          </a:p>
          <a:p>
            <a:r>
              <a:rPr lang="pt-BR" dirty="0"/>
              <a:t>Levo ͜ a ti minha ͜ oração</a:t>
            </a:r>
          </a:p>
          <a:p>
            <a:r>
              <a:rPr lang="pt-BR" dirty="0"/>
              <a:t>De manhã e ͜ espero ͜ em ti </a:t>
            </a:r>
          </a:p>
        </p:txBody>
      </p:sp>
    </p:spTree>
    <p:extLst>
      <p:ext uri="{BB962C8B-B14F-4D97-AF65-F5344CB8AC3E}">
        <p14:creationId xmlns:p14="http://schemas.microsoft.com/office/powerpoint/2010/main" val="5262655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Pois, Senhor, tu não és Deus</a:t>
            </a:r>
          </a:p>
          <a:p>
            <a:r>
              <a:rPr lang="pt-BR" dirty="0"/>
              <a:t>Que se ͜ agrade do pecar,</a:t>
            </a:r>
          </a:p>
          <a:p>
            <a:r>
              <a:rPr lang="pt-BR" dirty="0"/>
              <a:t>E contigo, meu Senhor,</a:t>
            </a:r>
          </a:p>
          <a:p>
            <a:r>
              <a:rPr lang="pt-BR" dirty="0"/>
              <a:t>O mal não subsistirá.</a:t>
            </a:r>
          </a:p>
          <a:p>
            <a:r>
              <a:rPr lang="pt-BR" b="1" baseline="30000" dirty="0"/>
              <a:t>5</a:t>
            </a:r>
            <a:r>
              <a:rPr lang="pt-BR" dirty="0"/>
              <a:t> À tua vista, não irão</a:t>
            </a:r>
          </a:p>
          <a:p>
            <a:r>
              <a:rPr lang="pt-BR" dirty="0"/>
              <a:t>Arrogantes perdurar.</a:t>
            </a:r>
          </a:p>
          <a:p>
            <a:r>
              <a:rPr lang="pt-BR" dirty="0"/>
              <a:t>Todo que pratica ͜ o mal</a:t>
            </a:r>
          </a:p>
          <a:p>
            <a:r>
              <a:rPr lang="pt-BR" dirty="0"/>
              <a:t>Aborreces, ó Senhor.</a:t>
            </a:r>
          </a:p>
        </p:txBody>
      </p:sp>
    </p:spTree>
    <p:extLst>
      <p:ext uri="{BB962C8B-B14F-4D97-AF65-F5344CB8AC3E}">
        <p14:creationId xmlns:p14="http://schemas.microsoft.com/office/powerpoint/2010/main" val="27735491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6</a:t>
            </a:r>
            <a:r>
              <a:rPr lang="pt-BR" dirty="0"/>
              <a:t> Mentirosos tu destróis.</a:t>
            </a:r>
          </a:p>
          <a:p>
            <a:r>
              <a:rPr lang="pt-BR" dirty="0"/>
              <a:t>Fraudulentos e cruéis</a:t>
            </a:r>
          </a:p>
          <a:p>
            <a:r>
              <a:rPr lang="pt-BR" dirty="0"/>
              <a:t>Abominas, ó Senhor.</a:t>
            </a:r>
          </a:p>
          <a:p>
            <a:r>
              <a:rPr lang="pt-BR" b="1" baseline="30000" dirty="0"/>
              <a:t>7</a:t>
            </a:r>
            <a:r>
              <a:rPr lang="pt-BR" dirty="0"/>
              <a:t> Mas, no templo, ͜ eu entrarei.</a:t>
            </a:r>
          </a:p>
          <a:p>
            <a:r>
              <a:rPr lang="pt-BR" dirty="0"/>
              <a:t>Em tua casa entrarei,</a:t>
            </a:r>
          </a:p>
          <a:p>
            <a:r>
              <a:rPr lang="pt-BR" dirty="0"/>
              <a:t>Pois gracioso ͜ és tu, Senhor,</a:t>
            </a:r>
          </a:p>
          <a:p>
            <a:r>
              <a:rPr lang="pt-BR" dirty="0"/>
              <a:t>E, ͜ em temor, me prostrarei</a:t>
            </a:r>
          </a:p>
          <a:p>
            <a:r>
              <a:rPr lang="pt-BR" dirty="0"/>
              <a:t>Ante ͜ o santo templo teu.</a:t>
            </a:r>
          </a:p>
        </p:txBody>
      </p:sp>
    </p:spTree>
    <p:extLst>
      <p:ext uri="{BB962C8B-B14F-4D97-AF65-F5344CB8AC3E}">
        <p14:creationId xmlns:p14="http://schemas.microsoft.com/office/powerpoint/2010/main" val="27058640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</a:t>
            </a:r>
            <a:r>
              <a:rPr lang="pt-BR" dirty="0"/>
              <a:t> Na justiça tua, vem </a:t>
            </a:r>
          </a:p>
          <a:p>
            <a:r>
              <a:rPr lang="pt-BR" dirty="0"/>
              <a:t>Os meus passos dirigir</a:t>
            </a:r>
          </a:p>
          <a:p>
            <a:r>
              <a:rPr lang="pt-BR" dirty="0"/>
              <a:t>Pelos inimigos meus</a:t>
            </a:r>
          </a:p>
          <a:p>
            <a:r>
              <a:rPr lang="pt-BR" dirty="0"/>
              <a:t>E me ͜ apruma ͜ o caminhar. </a:t>
            </a:r>
          </a:p>
          <a:p>
            <a:r>
              <a:rPr lang="pt-BR" b="1" baseline="30000" dirty="0"/>
              <a:t>9</a:t>
            </a:r>
            <a:r>
              <a:rPr lang="pt-BR" dirty="0"/>
              <a:t> São fingidos no falar</a:t>
            </a:r>
          </a:p>
          <a:p>
            <a:r>
              <a:rPr lang="pt-BR" dirty="0"/>
              <a:t>Crimes têm no coração.</a:t>
            </a:r>
          </a:p>
          <a:p>
            <a:r>
              <a:rPr lang="pt-BR" dirty="0"/>
              <a:t>Cova ͜ aberta ͜ é ͜ o ͜ seu falar,</a:t>
            </a:r>
          </a:p>
          <a:p>
            <a:r>
              <a:rPr lang="pt-BR" dirty="0"/>
              <a:t>Têm a língua ͜ a bajular.</a:t>
            </a:r>
          </a:p>
        </p:txBody>
      </p:sp>
    </p:spTree>
    <p:extLst>
      <p:ext uri="{BB962C8B-B14F-4D97-AF65-F5344CB8AC3E}">
        <p14:creationId xmlns:p14="http://schemas.microsoft.com/office/powerpoint/2010/main" val="7349014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10</a:t>
            </a:r>
            <a:r>
              <a:rPr lang="pt-BR" dirty="0"/>
              <a:t> Ó Senhor, vem declarar</a:t>
            </a:r>
          </a:p>
          <a:p>
            <a:r>
              <a:rPr lang="pt-BR" dirty="0"/>
              <a:t>Sua culpa, transgressão.</a:t>
            </a:r>
          </a:p>
          <a:p>
            <a:r>
              <a:rPr lang="pt-BR" dirty="0"/>
              <a:t>Caiam por seu próprio ͜ ardil</a:t>
            </a:r>
          </a:p>
          <a:p>
            <a:r>
              <a:rPr lang="pt-BR" dirty="0"/>
              <a:t>Vem a eles rejeitar</a:t>
            </a:r>
          </a:p>
          <a:p>
            <a:r>
              <a:rPr lang="pt-BR" dirty="0"/>
              <a:t>Por suas muitas transgressões.</a:t>
            </a:r>
          </a:p>
          <a:p>
            <a:r>
              <a:rPr lang="pt-BR" dirty="0"/>
              <a:t>São rebeldes contra ti.</a:t>
            </a:r>
          </a:p>
          <a:p>
            <a:r>
              <a:rPr lang="pt-BR" b="1" baseline="30000" dirty="0"/>
              <a:t>11</a:t>
            </a:r>
            <a:r>
              <a:rPr lang="pt-BR" dirty="0"/>
              <a:t> Mas quem confiar em Deus</a:t>
            </a:r>
          </a:p>
          <a:p>
            <a:r>
              <a:rPr lang="pt-BR" dirty="0"/>
              <a:t>Venha se regozijar.</a:t>
            </a:r>
          </a:p>
        </p:txBody>
      </p:sp>
    </p:spTree>
    <p:extLst>
      <p:ext uri="{BB962C8B-B14F-4D97-AF65-F5344CB8AC3E}">
        <p14:creationId xmlns:p14="http://schemas.microsoft.com/office/powerpoint/2010/main" val="270594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Venha gloriar-se ͜ em ti</a:t>
            </a:r>
          </a:p>
          <a:p>
            <a:r>
              <a:rPr lang="pt-BR" dirty="0"/>
              <a:t>Quem amar o nome teu.</a:t>
            </a:r>
          </a:p>
          <a:p>
            <a:r>
              <a:rPr lang="pt-BR" dirty="0"/>
              <a:t>Que se ͜ alegre sempre ͜ em ti,</a:t>
            </a:r>
          </a:p>
          <a:p>
            <a:r>
              <a:rPr lang="pt-BR" dirty="0"/>
              <a:t>Pois defesa tu lhe dás.</a:t>
            </a:r>
          </a:p>
          <a:p>
            <a:r>
              <a:rPr lang="pt-BR" b="1" baseline="30000" dirty="0"/>
              <a:t>12</a:t>
            </a:r>
            <a:r>
              <a:rPr lang="pt-BR" dirty="0"/>
              <a:t> Porque tu ao justo dás</a:t>
            </a:r>
          </a:p>
          <a:p>
            <a:r>
              <a:rPr lang="pt-BR" dirty="0"/>
              <a:t>Tua bênção, ó Senhor.</a:t>
            </a:r>
          </a:p>
          <a:p>
            <a:r>
              <a:rPr lang="pt-BR" dirty="0"/>
              <a:t>Como ͜ escudo cercarás</a:t>
            </a:r>
          </a:p>
          <a:p>
            <a:r>
              <a:rPr lang="pt-BR" dirty="0"/>
              <a:t>Com bondade ͜ ao justo, ͜ ó Deus.</a:t>
            </a:r>
          </a:p>
        </p:txBody>
      </p:sp>
    </p:spTree>
    <p:extLst>
      <p:ext uri="{BB962C8B-B14F-4D97-AF65-F5344CB8AC3E}">
        <p14:creationId xmlns:p14="http://schemas.microsoft.com/office/powerpoint/2010/main" val="6994913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Melita</a:t>
            </a:r>
            <a:endParaRPr lang="pt-BR" dirty="0"/>
          </a:p>
          <a:p>
            <a:r>
              <a:rPr lang="pt-BR" dirty="0"/>
              <a:t>Métrica: 8 8. 8 8. 8 8 </a:t>
            </a:r>
          </a:p>
          <a:p>
            <a:r>
              <a:rPr lang="pt-BR" dirty="0"/>
              <a:t>Compositor: John </a:t>
            </a:r>
            <a:r>
              <a:rPr lang="pt-BR" dirty="0" err="1"/>
              <a:t>Bacchus</a:t>
            </a:r>
            <a:r>
              <a:rPr lang="pt-BR" dirty="0"/>
              <a:t> </a:t>
            </a:r>
            <a:r>
              <a:rPr lang="pt-BR" dirty="0" err="1"/>
              <a:t>Dykes</a:t>
            </a:r>
            <a:r>
              <a:rPr lang="pt-BR" dirty="0"/>
              <a:t>, 1861 </a:t>
            </a:r>
          </a:p>
          <a:p>
            <a:r>
              <a:rPr lang="pt-BR" dirty="0"/>
              <a:t>Metrificação: Comissão Brasileira de Salmodia, 2009</a:t>
            </a:r>
          </a:p>
        </p:txBody>
      </p:sp>
    </p:spTree>
    <p:extLst>
      <p:ext uri="{BB962C8B-B14F-4D97-AF65-F5344CB8AC3E}">
        <p14:creationId xmlns:p14="http://schemas.microsoft.com/office/powerpoint/2010/main" val="25046812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Não me reproves, ó </a:t>
            </a:r>
            <a:r>
              <a:rPr lang="pt-BR" cap="small" dirty="0"/>
              <a:t>Senhor</a:t>
            </a:r>
            <a:r>
              <a:rPr lang="pt-BR" dirty="0"/>
              <a:t>,</a:t>
            </a:r>
          </a:p>
          <a:p>
            <a:r>
              <a:rPr lang="pt-BR" dirty="0"/>
              <a:t>nem me castigues no furor.</a:t>
            </a:r>
          </a:p>
          <a:p>
            <a:r>
              <a:rPr lang="pt-BR" b="1" baseline="30000" dirty="0"/>
              <a:t>2</a:t>
            </a:r>
            <a:r>
              <a:rPr lang="pt-BR" dirty="0"/>
              <a:t> Tem compaixão de mim, </a:t>
            </a:r>
            <a:r>
              <a:rPr lang="pt-BR" cap="small" dirty="0"/>
              <a:t>Senhor</a:t>
            </a:r>
            <a:r>
              <a:rPr lang="pt-BR" dirty="0"/>
              <a:t>,</a:t>
            </a:r>
          </a:p>
          <a:p>
            <a:r>
              <a:rPr lang="pt-BR" dirty="0"/>
              <a:t>Porque enfraquecido ͜ estou;</a:t>
            </a:r>
          </a:p>
          <a:p>
            <a:r>
              <a:rPr lang="pt-BR" dirty="0"/>
              <a:t>Vem me sarar, </a:t>
            </a:r>
            <a:r>
              <a:rPr lang="pt-BR" cap="small" dirty="0"/>
              <a:t>Senhor</a:t>
            </a:r>
            <a:r>
              <a:rPr lang="pt-BR" dirty="0"/>
              <a:t>, porque</a:t>
            </a:r>
          </a:p>
          <a:p>
            <a:r>
              <a:rPr lang="pt-BR" dirty="0"/>
              <a:t>bem fracos ͜ os ossos meus estão.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66858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699EF-67D3-4A1E-8150-3BF536F3D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BC2FE3-5253-411F-8A01-211984FC7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Também a minha alma ͜ está</a:t>
            </a:r>
          </a:p>
          <a:p>
            <a:r>
              <a:rPr lang="pt-BR" dirty="0"/>
              <a:t>profundamente em terror;</a:t>
            </a:r>
          </a:p>
          <a:p>
            <a:r>
              <a:rPr lang="pt-BR" dirty="0"/>
              <a:t>Mas tu, </a:t>
            </a:r>
            <a:r>
              <a:rPr lang="pt-BR" cap="small" dirty="0"/>
              <a:t>Senhor</a:t>
            </a:r>
            <a:r>
              <a:rPr lang="pt-BR" dirty="0"/>
              <a:t>, quando ͜ agirás?</a:t>
            </a:r>
          </a:p>
          <a:p>
            <a:r>
              <a:rPr lang="pt-BR" b="1" baseline="30000" dirty="0"/>
              <a:t>4</a:t>
            </a:r>
            <a:r>
              <a:rPr lang="pt-BR" dirty="0"/>
              <a:t> Volta, </a:t>
            </a:r>
            <a:r>
              <a:rPr lang="pt-BR" cap="small" dirty="0"/>
              <a:t>Senhor</a:t>
            </a:r>
            <a:r>
              <a:rPr lang="pt-BR" dirty="0"/>
              <a:t>, e livra-me;</a:t>
            </a:r>
          </a:p>
          <a:p>
            <a:r>
              <a:rPr lang="pt-BR" dirty="0"/>
              <a:t>por teu favor, vem me salvar.</a:t>
            </a:r>
          </a:p>
          <a:p>
            <a:r>
              <a:rPr lang="pt-BR" b="1" baseline="30000" dirty="0"/>
              <a:t>5</a:t>
            </a:r>
            <a:r>
              <a:rPr lang="pt-BR" dirty="0"/>
              <a:t> Nem tumba ͜ e morte dão louvor.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12994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699EF-67D3-4A1E-8150-3BF536F3D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BC2FE3-5253-411F-8A01-211984FC7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6</a:t>
            </a:r>
            <a:r>
              <a:rPr lang="pt-BR" dirty="0"/>
              <a:t> Estou cansado de gemer;</a:t>
            </a:r>
          </a:p>
          <a:p>
            <a:r>
              <a:rPr lang="pt-BR" dirty="0"/>
              <a:t>às noites, faço alagar,</a:t>
            </a:r>
          </a:p>
          <a:p>
            <a:r>
              <a:rPr lang="pt-BR" dirty="0"/>
              <a:t>de lágrimas meu leito ͜ encher. </a:t>
            </a:r>
          </a:p>
          <a:p>
            <a:r>
              <a:rPr lang="pt-BR" b="1" baseline="30000" dirty="0"/>
              <a:t>7</a:t>
            </a:r>
            <a:r>
              <a:rPr lang="pt-BR" dirty="0"/>
              <a:t> Meus olhos tristes mágoas têm.</a:t>
            </a:r>
          </a:p>
          <a:p>
            <a:r>
              <a:rPr lang="pt-BR" dirty="0"/>
              <a:t>Amortecidos, fracos são</a:t>
            </a:r>
          </a:p>
          <a:p>
            <a:r>
              <a:rPr lang="pt-BR" dirty="0"/>
              <a:t>de tantos inimigos meus.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83159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699EF-67D3-4A1E-8150-3BF536F3D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BC2FE3-5253-411F-8A01-211984FC7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</a:t>
            </a:r>
            <a:r>
              <a:rPr lang="pt-BR" dirty="0"/>
              <a:t> De mim distantes estejais,</a:t>
            </a:r>
          </a:p>
          <a:p>
            <a:r>
              <a:rPr lang="pt-BR" dirty="0"/>
              <a:t>vós todos que fazeis o mal,</a:t>
            </a:r>
          </a:p>
          <a:p>
            <a:r>
              <a:rPr lang="pt-BR" dirty="0"/>
              <a:t>pois </a:t>
            </a:r>
            <a:r>
              <a:rPr lang="pt-BR" cap="small" dirty="0"/>
              <a:t>Deus</a:t>
            </a:r>
            <a:r>
              <a:rPr lang="pt-BR" dirty="0"/>
              <a:t> o meu lamento ͜ ouviu;</a:t>
            </a:r>
          </a:p>
          <a:p>
            <a:r>
              <a:rPr lang="pt-BR" b="1" baseline="30000" dirty="0"/>
              <a:t>9</a:t>
            </a:r>
            <a:r>
              <a:rPr lang="pt-BR" dirty="0"/>
              <a:t> E acolheu minha ͜ oração.</a:t>
            </a:r>
          </a:p>
          <a:p>
            <a:r>
              <a:rPr lang="pt-BR" b="1" baseline="30000" dirty="0"/>
              <a:t>10</a:t>
            </a:r>
            <a:r>
              <a:rPr lang="pt-BR" dirty="0"/>
              <a:t> Envergonhados, fugirão;</a:t>
            </a:r>
          </a:p>
          <a:p>
            <a:r>
              <a:rPr lang="pt-BR" dirty="0"/>
              <a:t>os inimigos de ͜ uma vez.</a:t>
            </a:r>
          </a:p>
        </p:txBody>
      </p:sp>
    </p:spTree>
    <p:extLst>
      <p:ext uri="{BB962C8B-B14F-4D97-AF65-F5344CB8AC3E}">
        <p14:creationId xmlns:p14="http://schemas.microsoft.com/office/powerpoint/2010/main" val="7545276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9 9. 8 8. 9 9. 8 8</a:t>
            </a:r>
          </a:p>
          <a:p>
            <a:r>
              <a:rPr lang="pt-BR" dirty="0"/>
              <a:t>Saltério de Genebra, 1542 </a:t>
            </a:r>
          </a:p>
          <a:p>
            <a:r>
              <a:rPr lang="pt-BR" dirty="0"/>
              <a:t>Modo: </a:t>
            </a:r>
            <a:r>
              <a:rPr lang="pt-BR" dirty="0" err="1"/>
              <a:t>hipodórico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2009 (rev. 2022)</a:t>
            </a:r>
          </a:p>
        </p:txBody>
      </p:sp>
    </p:spTree>
    <p:extLst>
      <p:ext uri="{BB962C8B-B14F-4D97-AF65-F5344CB8AC3E}">
        <p14:creationId xmlns:p14="http://schemas.microsoft.com/office/powerpoint/2010/main" val="37662962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</a:t>
            </a:r>
            <a:r>
              <a:rPr lang="pt-BR" cap="small" dirty="0"/>
              <a:t>Senhor</a:t>
            </a:r>
            <a:r>
              <a:rPr lang="pt-BR" dirty="0"/>
              <a:t>, meu Deus, em ti procuro</a:t>
            </a:r>
          </a:p>
          <a:p>
            <a:r>
              <a:rPr lang="pt-BR" dirty="0"/>
              <a:t>Refúgio dos perseguidores;</a:t>
            </a:r>
          </a:p>
          <a:p>
            <a:r>
              <a:rPr lang="pt-BR" dirty="0"/>
              <a:t>Oh! Livra ͜ e salva ͜ a mim, </a:t>
            </a:r>
            <a:r>
              <a:rPr lang="pt-BR" cap="small" dirty="0"/>
              <a:t>Senhor</a:t>
            </a:r>
            <a:r>
              <a:rPr lang="pt-BR" dirty="0"/>
              <a:t>.</a:t>
            </a:r>
          </a:p>
          <a:p>
            <a:r>
              <a:rPr lang="pt-BR" b="1" baseline="30000" dirty="0"/>
              <a:t>2</a:t>
            </a:r>
            <a:r>
              <a:rPr lang="pt-BR" dirty="0"/>
              <a:t> Que não me possam devorar,</a:t>
            </a:r>
          </a:p>
          <a:p>
            <a:r>
              <a:rPr lang="pt-BR" dirty="0"/>
              <a:t>Como leão, me despedacem,</a:t>
            </a:r>
          </a:p>
          <a:p>
            <a:r>
              <a:rPr lang="pt-BR" dirty="0"/>
              <a:t>Sem ter alguém que me defenda.</a:t>
            </a:r>
          </a:p>
          <a:p>
            <a:r>
              <a:rPr lang="pt-BR" b="1" baseline="30000" dirty="0"/>
              <a:t>3</a:t>
            </a:r>
            <a:r>
              <a:rPr lang="pt-BR" dirty="0"/>
              <a:t> S</a:t>
            </a:r>
            <a:r>
              <a:rPr lang="pt-BR" cap="small" dirty="0"/>
              <a:t>enhor</a:t>
            </a:r>
            <a:r>
              <a:rPr lang="pt-BR" dirty="0"/>
              <a:t>, se culpa tenho eu,</a:t>
            </a:r>
          </a:p>
          <a:p>
            <a:r>
              <a:rPr lang="pt-BR" dirty="0"/>
              <a:t>Se minhas mãos pecado têm,</a:t>
            </a:r>
          </a:p>
        </p:txBody>
      </p:sp>
    </p:spTree>
    <p:extLst>
      <p:ext uri="{BB962C8B-B14F-4D97-AF65-F5344CB8AC3E}">
        <p14:creationId xmlns:p14="http://schemas.microsoft.com/office/powerpoint/2010/main" val="16681592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Se ao que estava em paz comigo, </a:t>
            </a:r>
          </a:p>
          <a:p>
            <a:r>
              <a:rPr lang="pt-BR" dirty="0"/>
              <a:t>Retribui-lhe com maldade,</a:t>
            </a:r>
          </a:p>
          <a:p>
            <a:r>
              <a:rPr lang="pt-BR" dirty="0"/>
              <a:t>Eu, que poupei meu opressor,</a:t>
            </a:r>
          </a:p>
          <a:p>
            <a:r>
              <a:rPr lang="pt-BR" b="1" baseline="30000" dirty="0"/>
              <a:t>5</a:t>
            </a:r>
            <a:r>
              <a:rPr lang="pt-BR" dirty="0"/>
              <a:t> Que ͜ o inimigo sobre mim</a:t>
            </a:r>
          </a:p>
          <a:p>
            <a:r>
              <a:rPr lang="pt-BR" dirty="0"/>
              <a:t>Venha, persiga e me alcance,</a:t>
            </a:r>
          </a:p>
          <a:p>
            <a:r>
              <a:rPr lang="pt-BR" dirty="0"/>
              <a:t>Seus pés esmaguem minha vida,</a:t>
            </a:r>
          </a:p>
          <a:p>
            <a:r>
              <a:rPr lang="pt-BR" dirty="0"/>
              <a:t>E arrastada até o pó</a:t>
            </a:r>
          </a:p>
          <a:p>
            <a:r>
              <a:rPr lang="pt-BR" dirty="0"/>
              <a:t>A minha glória ficará.</a:t>
            </a:r>
          </a:p>
        </p:txBody>
      </p:sp>
    </p:spTree>
    <p:extLst>
      <p:ext uri="{BB962C8B-B14F-4D97-AF65-F5344CB8AC3E}">
        <p14:creationId xmlns:p14="http://schemas.microsoft.com/office/powerpoint/2010/main" val="42492439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6</a:t>
            </a:r>
            <a:r>
              <a:rPr lang="pt-BR" dirty="0"/>
              <a:t> Ergue-te, ͜ ó </a:t>
            </a:r>
            <a:r>
              <a:rPr lang="pt-BR" cap="small" dirty="0"/>
              <a:t>Deus</a:t>
            </a:r>
            <a:r>
              <a:rPr lang="pt-BR" dirty="0"/>
              <a:t>, na tua ira,</a:t>
            </a:r>
          </a:p>
          <a:p>
            <a:r>
              <a:rPr lang="pt-BR" dirty="0"/>
              <a:t>Contra ͜ o furor dos inimigos.</a:t>
            </a:r>
          </a:p>
          <a:p>
            <a:r>
              <a:rPr lang="pt-BR" dirty="0"/>
              <a:t>Exalta, ͜ ó </a:t>
            </a:r>
            <a:r>
              <a:rPr lang="pt-BR" cap="small" dirty="0"/>
              <a:t>Deus</a:t>
            </a:r>
            <a:r>
              <a:rPr lang="pt-BR" dirty="0"/>
              <a:t>, o teu poder,</a:t>
            </a:r>
          </a:p>
          <a:p>
            <a:r>
              <a:rPr lang="pt-BR" dirty="0"/>
              <a:t>Desperta-te em meu favor,</a:t>
            </a:r>
          </a:p>
          <a:p>
            <a:r>
              <a:rPr lang="pt-BR" dirty="0"/>
              <a:t>Pois o juízo ordenaste.</a:t>
            </a:r>
          </a:p>
          <a:p>
            <a:r>
              <a:rPr lang="pt-BR" b="1" baseline="30000" dirty="0"/>
              <a:t>7</a:t>
            </a:r>
            <a:r>
              <a:rPr lang="pt-BR" dirty="0"/>
              <a:t> Ao teu redor, juntem-se ͜ os povos,</a:t>
            </a:r>
          </a:p>
          <a:p>
            <a:r>
              <a:rPr lang="pt-BR" dirty="0"/>
              <a:t>E sobre eles vem reinar.</a:t>
            </a:r>
          </a:p>
          <a:p>
            <a:r>
              <a:rPr lang="pt-BR" b="1" baseline="30000" dirty="0"/>
              <a:t>8</a:t>
            </a:r>
            <a:r>
              <a:rPr lang="pt-BR" dirty="0"/>
              <a:t> Todos os povos julgarás.</a:t>
            </a:r>
          </a:p>
        </p:txBody>
      </p:sp>
    </p:spTree>
    <p:extLst>
      <p:ext uri="{BB962C8B-B14F-4D97-AF65-F5344CB8AC3E}">
        <p14:creationId xmlns:p14="http://schemas.microsoft.com/office/powerpoint/2010/main" val="41780780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Conforme ͜ a minha </a:t>
            </a:r>
            <a:r>
              <a:rPr lang="pt-BR" dirty="0" err="1"/>
              <a:t>retitude</a:t>
            </a:r>
            <a:r>
              <a:rPr lang="pt-BR" dirty="0"/>
              <a:t>,</a:t>
            </a:r>
          </a:p>
          <a:p>
            <a:r>
              <a:rPr lang="pt-BR" dirty="0"/>
              <a:t>Segundo ͜ a minha ͜ integridade,</a:t>
            </a:r>
          </a:p>
          <a:p>
            <a:r>
              <a:rPr lang="pt-BR" dirty="0"/>
              <a:t>Julga e prova-me, </a:t>
            </a:r>
            <a:r>
              <a:rPr lang="pt-BR" cap="small" dirty="0"/>
              <a:t>Senhor</a:t>
            </a:r>
            <a:r>
              <a:rPr lang="pt-BR" dirty="0"/>
              <a:t>.</a:t>
            </a:r>
          </a:p>
          <a:p>
            <a:r>
              <a:rPr lang="pt-BR" b="1" baseline="30000" dirty="0"/>
              <a:t>9</a:t>
            </a:r>
            <a:r>
              <a:rPr lang="pt-BR" dirty="0"/>
              <a:t> Cessem do ímpio ͜ os atos maus,</a:t>
            </a:r>
          </a:p>
          <a:p>
            <a:r>
              <a:rPr lang="pt-BR" dirty="0"/>
              <a:t>Mas tu ao justo ͜ estabeleces,</a:t>
            </a:r>
          </a:p>
          <a:p>
            <a:r>
              <a:rPr lang="pt-BR" dirty="0"/>
              <a:t>Pois sondas corações e mentes,</a:t>
            </a:r>
          </a:p>
          <a:p>
            <a:r>
              <a:rPr lang="pt-BR" b="1" baseline="30000" dirty="0"/>
              <a:t>10</a:t>
            </a:r>
            <a:r>
              <a:rPr lang="pt-BR" dirty="0"/>
              <a:t> Ó justo Deus, escudo meu,</a:t>
            </a:r>
          </a:p>
          <a:p>
            <a:r>
              <a:rPr lang="pt-BR" dirty="0"/>
              <a:t>Que salva ͜ os bons de coração.</a:t>
            </a:r>
          </a:p>
        </p:txBody>
      </p:sp>
    </p:spTree>
    <p:extLst>
      <p:ext uri="{BB962C8B-B14F-4D97-AF65-F5344CB8AC3E}">
        <p14:creationId xmlns:p14="http://schemas.microsoft.com/office/powerpoint/2010/main" val="30377631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11</a:t>
            </a:r>
            <a:r>
              <a:rPr lang="pt-BR" dirty="0"/>
              <a:t> Justo juiz é ͜ o Senhor nosso.</a:t>
            </a:r>
          </a:p>
          <a:p>
            <a:r>
              <a:rPr lang="pt-BR" dirty="0"/>
              <a:t>Todos os dias se ͜ enfurece.</a:t>
            </a:r>
          </a:p>
          <a:p>
            <a:r>
              <a:rPr lang="pt-BR" b="1" baseline="30000" dirty="0"/>
              <a:t>12</a:t>
            </a:r>
            <a:r>
              <a:rPr lang="pt-BR" dirty="0"/>
              <a:t> Se ͜ o homem não se converter,</a:t>
            </a:r>
          </a:p>
          <a:p>
            <a:r>
              <a:rPr lang="pt-BR" dirty="0"/>
              <a:t>Deus sua ͜ espada afiará.</a:t>
            </a:r>
          </a:p>
          <a:p>
            <a:r>
              <a:rPr lang="pt-BR" dirty="0"/>
              <a:t>Armado ͜ e pronto está seu arco,</a:t>
            </a:r>
          </a:p>
          <a:p>
            <a:r>
              <a:rPr lang="pt-BR" b="1" baseline="30000" dirty="0"/>
              <a:t>13</a:t>
            </a:r>
            <a:r>
              <a:rPr lang="pt-BR" dirty="0"/>
              <a:t> Tem contra ele preparado;</a:t>
            </a:r>
          </a:p>
          <a:p>
            <a:r>
              <a:rPr lang="pt-BR" dirty="0"/>
              <a:t>Armas de morte construiu,</a:t>
            </a:r>
          </a:p>
          <a:p>
            <a:r>
              <a:rPr lang="pt-BR" dirty="0"/>
              <a:t>Setas ardentes Deus já fez.</a:t>
            </a:r>
          </a:p>
        </p:txBody>
      </p:sp>
    </p:spTree>
    <p:extLst>
      <p:ext uri="{BB962C8B-B14F-4D97-AF65-F5344CB8AC3E}">
        <p14:creationId xmlns:p14="http://schemas.microsoft.com/office/powerpoint/2010/main" val="24541977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14</a:t>
            </a:r>
            <a:r>
              <a:rPr lang="pt-BR" dirty="0"/>
              <a:t> Eis que o ímpio ͜ está com dores,</a:t>
            </a:r>
          </a:p>
          <a:p>
            <a:r>
              <a:rPr lang="pt-BR" dirty="0"/>
              <a:t>Pois concebeu iniquidade.</a:t>
            </a:r>
          </a:p>
          <a:p>
            <a:r>
              <a:rPr lang="pt-BR" dirty="0"/>
              <a:t>A falsidade deu à luz,</a:t>
            </a:r>
          </a:p>
          <a:p>
            <a:r>
              <a:rPr lang="pt-BR" b="1" baseline="30000" dirty="0"/>
              <a:t>15</a:t>
            </a:r>
            <a:r>
              <a:rPr lang="pt-BR" dirty="0"/>
              <a:t> Abre um poço ͜ e nele cai.</a:t>
            </a:r>
          </a:p>
          <a:p>
            <a:r>
              <a:rPr lang="pt-BR" b="1" baseline="30000" dirty="0"/>
              <a:t>16</a:t>
            </a:r>
            <a:r>
              <a:rPr lang="pt-BR" dirty="0"/>
              <a:t> Seu próprio mal a si retorna,</a:t>
            </a:r>
          </a:p>
          <a:p>
            <a:r>
              <a:rPr lang="pt-BR" b="1" baseline="30000" dirty="0"/>
              <a:t>17</a:t>
            </a:r>
            <a:r>
              <a:rPr lang="pt-BR" dirty="0"/>
              <a:t> Porém a ti eu rendo graças.</a:t>
            </a:r>
          </a:p>
          <a:p>
            <a:r>
              <a:rPr lang="pt-BR" dirty="0"/>
              <a:t>Segundo ͜ a tua retidão,</a:t>
            </a:r>
          </a:p>
          <a:p>
            <a:r>
              <a:rPr lang="pt-BR" dirty="0"/>
              <a:t>Teu nome ͜ excelso louvarei.</a:t>
            </a:r>
          </a:p>
        </p:txBody>
      </p:sp>
    </p:spTree>
    <p:extLst>
      <p:ext uri="{BB962C8B-B14F-4D97-AF65-F5344CB8AC3E}">
        <p14:creationId xmlns:p14="http://schemas.microsoft.com/office/powerpoint/2010/main" val="18975079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1200"/>
              </a:spcBef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Melodia: Carol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Métrica: 8 6. 8 6. 8 6. 8 6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Compositor: Richard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Storrs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Willis, 1850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2019 (rev. 2022)</a:t>
            </a:r>
          </a:p>
        </p:txBody>
      </p:sp>
    </p:spTree>
    <p:extLst>
      <p:ext uri="{BB962C8B-B14F-4D97-AF65-F5344CB8AC3E}">
        <p14:creationId xmlns:p14="http://schemas.microsoft.com/office/powerpoint/2010/main" val="25785983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ti me refugio, ͜ ó Deus; Senhor, vem me salvar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quantos me perseguem vem livrar a mim, Senhor,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Pra que ninguém, como leão, me venha ͜ arrebatar,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Despedaçando-me, sem ter ninguém pra me livrar</a:t>
            </a:r>
          </a:p>
        </p:txBody>
      </p:sp>
    </p:spTree>
    <p:extLst>
      <p:ext uri="{BB962C8B-B14F-4D97-AF65-F5344CB8AC3E}">
        <p14:creationId xmlns:p14="http://schemas.microsoft.com/office/powerpoint/2010/main" val="5415974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cap="small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 meu Deus, se fiz o que me culpam de fazer,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há nas minhas mãos iniquidade, ó meu Deus,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com o mal paguei a quem comigo ͜ estava ͜ em paz,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Eu, que poupei quem me ͜ oprimia sem qualquer razão,</a:t>
            </a:r>
          </a:p>
        </p:txBody>
      </p:sp>
    </p:spTree>
    <p:extLst>
      <p:ext uri="{BB962C8B-B14F-4D97-AF65-F5344CB8AC3E}">
        <p14:creationId xmlns:p14="http://schemas.microsoft.com/office/powerpoint/2010/main" val="9162655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Persiga ͜ o inimigo até minha ͜ alma alcançar,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pise ͜ ao chão minha vida ͜ e ͜ arraste ͜ a minha glória ͜ ao pó.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Levanta-te, Senhor, na tua ira ͜ e vem mostrar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Tua grandeza contra ͜ a fúria de ͜ adversários meus</a:t>
            </a:r>
          </a:p>
        </p:txBody>
      </p:sp>
    </p:spTree>
    <p:extLst>
      <p:ext uri="{BB962C8B-B14F-4D97-AF65-F5344CB8AC3E}">
        <p14:creationId xmlns:p14="http://schemas.microsoft.com/office/powerpoint/2010/main" val="11967167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Desperta ͜ e ͜ julga ͜ em meu favor tal qual desígnio teu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Reúnam-se ͜ ao redor de ti os povos, ó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Remonta-te ͜ às alturas sobre todas as nações,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Remonta-te ͜ às alturas sobre ͜ os povos, ó Senhor</a:t>
            </a:r>
          </a:p>
        </p:txBody>
      </p:sp>
    </p:spTree>
    <p:extLst>
      <p:ext uri="{BB962C8B-B14F-4D97-AF65-F5344CB8AC3E}">
        <p14:creationId xmlns:p14="http://schemas.microsoft.com/office/powerpoint/2010/main" val="15236017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povos Deus os julgará, sim, Deus os julgará.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Segundo ͜ a minha ͜ retidão, vem me julgar,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ímpios a malícia cesse, ͜ e ͜ ao justo vem firmar,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sondas, sim, ó justo Deus, a mente ͜ e ͜ o coração</a:t>
            </a:r>
          </a:p>
        </p:txBody>
      </p:sp>
    </p:spTree>
    <p:extLst>
      <p:ext uri="{BB962C8B-B14F-4D97-AF65-F5344CB8AC3E}">
        <p14:creationId xmlns:p14="http://schemas.microsoft.com/office/powerpoint/2010/main" val="30034536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Deus é­­­ ͜ o meu escudo, sim, Ele ͜ é o Salvador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Daqueles cujos corações estão em retidão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Juiz bem justo­­­ ͜ é Deus, que, todo dia, tem furor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Indignação tem nosso Deus, juiz bem justo é</a:t>
            </a:r>
          </a:p>
        </p:txBody>
      </p:sp>
    </p:spTree>
    <p:extLst>
      <p:ext uri="{BB962C8B-B14F-4D97-AF65-F5344CB8AC3E}">
        <p14:creationId xmlns:p14="http://schemas.microsoft.com/office/powerpoint/2010/main" val="35358333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͜ o homem não se converter, Deus preparado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 arco ͜ armado já dispôs, e ͜ a ͜ espada ͜ afiará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 ele preparado tem suas armas tão mortais,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suas setas inflamadas já lhe preparou</a:t>
            </a:r>
          </a:p>
        </p:txBody>
      </p:sp>
    </p:spTree>
    <p:extLst>
      <p:ext uri="{BB962C8B-B14F-4D97-AF65-F5344CB8AC3E}">
        <p14:creationId xmlns:p14="http://schemas.microsoft.com/office/powerpoint/2010/main" val="37117588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dores da perversidade ͜ o ímpio está ͜ a sofrer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Malícia concebeu e, ͜ então, mentira deu à luz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Abriu e ͜ aprofundou ͜ uma cova, ͜ e nela própria cai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sobre ͜ a sua fronte cai seu mal, seu próprio mal</a:t>
            </a:r>
          </a:p>
        </p:txBody>
      </p:sp>
    </p:spTree>
    <p:extLst>
      <p:ext uri="{BB962C8B-B14F-4D97-AF65-F5344CB8AC3E}">
        <p14:creationId xmlns:p14="http://schemas.microsoft.com/office/powerpoint/2010/main" val="29114548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715D3-A429-4C84-B43E-9D4A4AD5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D20103-1A32-45F2-A3CE-DA1465222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sobre ͜ a própria fronte ͜ a sua violência cai,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Porém eu renderei ações de graças ao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Segundo ͜ a sua retidão, louvores cantarei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Louvores cantarei ao nome do Supremo Deus</a:t>
            </a:r>
          </a:p>
        </p:txBody>
      </p:sp>
    </p:spTree>
    <p:extLst>
      <p:ext uri="{BB962C8B-B14F-4D97-AF65-F5344CB8AC3E}">
        <p14:creationId xmlns:p14="http://schemas.microsoft.com/office/powerpoint/2010/main" val="7979806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D759C31-29C5-4A30-B017-9959C16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819A620-428E-466F-8D29-AE269CBF7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Amsterdam</a:t>
            </a:r>
          </a:p>
          <a:p>
            <a:r>
              <a:rPr lang="pt-BR" dirty="0"/>
              <a:t>Métrica: 8 6. 8 6. 8 10. 8 7</a:t>
            </a:r>
          </a:p>
          <a:p>
            <a:r>
              <a:rPr lang="pt-BR" dirty="0" err="1"/>
              <a:t>Foundery</a:t>
            </a:r>
            <a:r>
              <a:rPr lang="pt-BR" dirty="0"/>
              <a:t> </a:t>
            </a:r>
            <a:r>
              <a:rPr lang="pt-BR" dirty="0" err="1"/>
              <a:t>Collection</a:t>
            </a:r>
            <a:r>
              <a:rPr lang="pt-BR" dirty="0"/>
              <a:t>, 1742</a:t>
            </a:r>
          </a:p>
          <a:p>
            <a:r>
              <a:rPr lang="pt-BR" dirty="0"/>
              <a:t>Metrificação: Comissão Brasileira de Salmodia (rev. 2022)</a:t>
            </a:r>
          </a:p>
        </p:txBody>
      </p:sp>
    </p:spTree>
    <p:extLst>
      <p:ext uri="{BB962C8B-B14F-4D97-AF65-F5344CB8AC3E}">
        <p14:creationId xmlns:p14="http://schemas.microsoft.com/office/powerpoint/2010/main" val="36693477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baseline="30000" dirty="0"/>
              <a:t>1</a:t>
            </a:r>
            <a:r>
              <a:rPr lang="pt-BR" dirty="0"/>
              <a:t> Senhor nosso, ͜ em toda ͜ a terra,</a:t>
            </a:r>
          </a:p>
          <a:p>
            <a:r>
              <a:rPr lang="pt-BR" dirty="0"/>
              <a:t>teu nome grande é,</a:t>
            </a:r>
          </a:p>
          <a:p>
            <a:r>
              <a:rPr lang="pt-BR" dirty="0"/>
              <a:t>Pois a tua majestade, ͜ expuseste, ͜ ó Deus, nos céus</a:t>
            </a:r>
          </a:p>
          <a:p>
            <a:r>
              <a:rPr lang="pt-BR" b="1" baseline="30000" dirty="0"/>
              <a:t>2</a:t>
            </a:r>
            <a:r>
              <a:rPr lang="pt-BR" dirty="0"/>
              <a:t> Suscitas força dos bebês</a:t>
            </a:r>
          </a:p>
          <a:p>
            <a:r>
              <a:rPr lang="pt-BR" dirty="0"/>
              <a:t>por causa dos opositores teus</a:t>
            </a:r>
          </a:p>
          <a:p>
            <a:r>
              <a:rPr lang="pt-BR" dirty="0"/>
              <a:t>Pra calar, emudecer o ͜ inimigo ͜ e o vingador</a:t>
            </a:r>
          </a:p>
        </p:txBody>
      </p:sp>
    </p:spTree>
    <p:extLst>
      <p:ext uri="{BB962C8B-B14F-4D97-AF65-F5344CB8AC3E}">
        <p14:creationId xmlns:p14="http://schemas.microsoft.com/office/powerpoint/2010/main" val="27911934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Quando vejo ͜ os céus que foram</a:t>
            </a:r>
          </a:p>
          <a:p>
            <a:r>
              <a:rPr lang="pt-BR" dirty="0"/>
              <a:t>criados por tuas mãos</a:t>
            </a:r>
          </a:p>
          <a:p>
            <a:r>
              <a:rPr lang="pt-BR" dirty="0"/>
              <a:t>E a lua e ͜ as estrelas que tu firmaste ali</a:t>
            </a:r>
          </a:p>
          <a:p>
            <a:r>
              <a:rPr lang="pt-BR" b="1" baseline="30000" dirty="0"/>
              <a:t>4</a:t>
            </a:r>
            <a:r>
              <a:rPr lang="pt-BR" dirty="0"/>
              <a:t> Que é o homem, afinal,</a:t>
            </a:r>
          </a:p>
          <a:p>
            <a:r>
              <a:rPr lang="pt-BR" dirty="0"/>
              <a:t>para que dele venhas te lembrar?</a:t>
            </a:r>
          </a:p>
          <a:p>
            <a:r>
              <a:rPr lang="pt-BR" dirty="0"/>
              <a:t>E o filho do ͜ homem para que venhas o visitar?</a:t>
            </a:r>
          </a:p>
        </p:txBody>
      </p:sp>
    </p:spTree>
    <p:extLst>
      <p:ext uri="{BB962C8B-B14F-4D97-AF65-F5344CB8AC3E}">
        <p14:creationId xmlns:p14="http://schemas.microsoft.com/office/powerpoint/2010/main" val="430818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Que é ͜ o homem para que dele</a:t>
            </a:r>
          </a:p>
          <a:p>
            <a:r>
              <a:rPr lang="pt-BR" dirty="0"/>
              <a:t>venhas te lembrar?</a:t>
            </a:r>
          </a:p>
          <a:p>
            <a:r>
              <a:rPr lang="pt-BR" dirty="0"/>
              <a:t>E o filho do ͜ homem para que venhas visitar?</a:t>
            </a:r>
          </a:p>
          <a:p>
            <a:r>
              <a:rPr lang="pt-BR" b="1" baseline="30000" dirty="0"/>
              <a:t>5</a:t>
            </a:r>
            <a:r>
              <a:rPr lang="pt-BR" dirty="0"/>
              <a:t> Por pouco, fizeste-o menor,</a:t>
            </a:r>
          </a:p>
          <a:p>
            <a:r>
              <a:rPr lang="pt-BR" dirty="0"/>
              <a:t>do que os anjos fizeste-o menor</a:t>
            </a:r>
          </a:p>
          <a:p>
            <a:r>
              <a:rPr lang="pt-BR" dirty="0"/>
              <a:t>E de glória ͜ e honra, ͜ ó Deus, tu vieste o coroar.</a:t>
            </a:r>
          </a:p>
        </p:txBody>
      </p:sp>
    </p:spTree>
    <p:extLst>
      <p:ext uri="{BB962C8B-B14F-4D97-AF65-F5344CB8AC3E}">
        <p14:creationId xmlns:p14="http://schemas.microsoft.com/office/powerpoint/2010/main" val="9508426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6</a:t>
            </a:r>
            <a:r>
              <a:rPr lang="pt-BR" dirty="0"/>
              <a:t> Tu lhe deste o domínio</a:t>
            </a:r>
          </a:p>
          <a:p>
            <a:r>
              <a:rPr lang="pt-BR" dirty="0"/>
              <a:t>das obras das tuas mãos,</a:t>
            </a:r>
          </a:p>
          <a:p>
            <a:r>
              <a:rPr lang="pt-BR" dirty="0"/>
              <a:t>Sim, a criação puseste debaixo dos seus pés</a:t>
            </a:r>
          </a:p>
          <a:p>
            <a:r>
              <a:rPr lang="pt-BR" b="1" baseline="30000" dirty="0"/>
              <a:t>7</a:t>
            </a:r>
            <a:r>
              <a:rPr lang="pt-BR" dirty="0"/>
              <a:t> Ovelhas, bois, feras também,</a:t>
            </a:r>
          </a:p>
          <a:p>
            <a:r>
              <a:rPr lang="pt-BR" b="1" baseline="30000" dirty="0"/>
              <a:t>8</a:t>
            </a:r>
            <a:r>
              <a:rPr lang="pt-BR" dirty="0"/>
              <a:t> Aves e peixes, tudo ͜ o que ͜ há no mar</a:t>
            </a:r>
          </a:p>
          <a:p>
            <a:r>
              <a:rPr lang="pt-BR" b="1" baseline="30000" dirty="0"/>
              <a:t>9</a:t>
            </a:r>
            <a:r>
              <a:rPr lang="pt-BR" dirty="0"/>
              <a:t> Senhor nosso em toda ͜ a terra quão grande ͜ é o nome teu.</a:t>
            </a:r>
          </a:p>
        </p:txBody>
      </p:sp>
    </p:spTree>
    <p:extLst>
      <p:ext uri="{BB962C8B-B14F-4D97-AF65-F5344CB8AC3E}">
        <p14:creationId xmlns:p14="http://schemas.microsoft.com/office/powerpoint/2010/main" val="10145875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Joanna </a:t>
            </a:r>
          </a:p>
          <a:p>
            <a:r>
              <a:rPr lang="pt-BR" dirty="0"/>
              <a:t>Métrica: 11. 11. 11. 11 </a:t>
            </a:r>
          </a:p>
          <a:p>
            <a:r>
              <a:rPr lang="pt-BR" dirty="0"/>
              <a:t>Melodia tradicional galesa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24308227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cap="small" dirty="0"/>
              <a:t> Senhor</a:t>
            </a:r>
            <a:r>
              <a:rPr lang="pt-BR" dirty="0"/>
              <a:t>, eu te louvo, com todo ͜ o meu ser;</a:t>
            </a:r>
          </a:p>
          <a:p>
            <a:r>
              <a:rPr lang="pt-BR" dirty="0"/>
              <a:t>e tuas proezas todas contarei.</a:t>
            </a:r>
          </a:p>
          <a:p>
            <a:r>
              <a:rPr lang="pt-BR" b="1" baseline="30000" dirty="0"/>
              <a:t>2</a:t>
            </a:r>
            <a:r>
              <a:rPr lang="pt-BR" dirty="0"/>
              <a:t> Em ti exultando, alegrar-me-ei;</a:t>
            </a:r>
          </a:p>
          <a:p>
            <a:r>
              <a:rPr lang="pt-BR" dirty="0"/>
              <a:t>ao teu nome ͜ excelso louvor cantarei.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20252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Ao retrocederem inimigos meus,</a:t>
            </a:r>
          </a:p>
          <a:p>
            <a:r>
              <a:rPr lang="pt-BR" dirty="0"/>
              <a:t>tropeçam e caem diante de ti;</a:t>
            </a:r>
          </a:p>
          <a:p>
            <a:r>
              <a:rPr lang="pt-BR" b="1" baseline="30000" dirty="0"/>
              <a:t>4</a:t>
            </a:r>
            <a:r>
              <a:rPr lang="pt-BR" dirty="0"/>
              <a:t> Pois firmas minha causa, o direito meu;</a:t>
            </a:r>
          </a:p>
          <a:p>
            <a:r>
              <a:rPr lang="pt-BR" dirty="0"/>
              <a:t>no trono, te ͜ assentas com justo julgar.</a:t>
            </a:r>
          </a:p>
        </p:txBody>
      </p:sp>
    </p:spTree>
    <p:extLst>
      <p:ext uri="{BB962C8B-B14F-4D97-AF65-F5344CB8AC3E}">
        <p14:creationId xmlns:p14="http://schemas.microsoft.com/office/powerpoint/2010/main" val="299819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b="1" dirty="0"/>
              <a:t> </a:t>
            </a:r>
            <a:r>
              <a:rPr lang="pt-BR" dirty="0"/>
              <a:t>Censuras nações e o ímpio destróis,</a:t>
            </a:r>
          </a:p>
          <a:p>
            <a:r>
              <a:rPr lang="pt-BR" dirty="0"/>
              <a:t>apagas seu nome por tempos sem fim.</a:t>
            </a:r>
          </a:p>
          <a:p>
            <a:r>
              <a:rPr lang="pt-BR" b="1" baseline="30000" dirty="0"/>
              <a:t>6</a:t>
            </a:r>
            <a:r>
              <a:rPr lang="pt-BR" dirty="0"/>
              <a:t> Quanto ͜ aos inimigos, consumidos  são,</a:t>
            </a:r>
          </a:p>
          <a:p>
            <a:r>
              <a:rPr lang="pt-BR" dirty="0"/>
              <a:t>ruínas perpétuas, cidades no chão;</a:t>
            </a:r>
          </a:p>
        </p:txBody>
      </p:sp>
    </p:spTree>
    <p:extLst>
      <p:ext uri="{BB962C8B-B14F-4D97-AF65-F5344CB8AC3E}">
        <p14:creationId xmlns:p14="http://schemas.microsoft.com/office/powerpoint/2010/main" val="16919211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nenhuma memória deles  perdurou.</a:t>
            </a:r>
          </a:p>
          <a:p>
            <a:r>
              <a:rPr lang="pt-BR" b="1" baseline="30000" dirty="0"/>
              <a:t>7</a:t>
            </a:r>
            <a:r>
              <a:rPr lang="pt-BR" b="1" dirty="0"/>
              <a:t> </a:t>
            </a:r>
            <a:r>
              <a:rPr lang="pt-BR" dirty="0"/>
              <a:t>Mas fica no trono pra sempre ͜ o </a:t>
            </a:r>
            <a:r>
              <a:rPr lang="pt-BR" cap="small" dirty="0"/>
              <a:t>Senhor</a:t>
            </a:r>
            <a:r>
              <a:rPr lang="pt-BR" dirty="0"/>
              <a:t>.</a:t>
            </a:r>
          </a:p>
          <a:p>
            <a:r>
              <a:rPr lang="pt-BR" b="1" baseline="30000" dirty="0"/>
              <a:t>8</a:t>
            </a:r>
            <a:r>
              <a:rPr lang="pt-BR" dirty="0"/>
              <a:t> No trono erguido com ͜ o  fim de julgar</a:t>
            </a:r>
          </a:p>
          <a:p>
            <a:r>
              <a:rPr lang="pt-BR" dirty="0"/>
              <a:t>o mundo e ͜ os povos com justo padrão</a:t>
            </a:r>
          </a:p>
        </p:txBody>
      </p:sp>
    </p:spTree>
    <p:extLst>
      <p:ext uri="{BB962C8B-B14F-4D97-AF65-F5344CB8AC3E}">
        <p14:creationId xmlns:p14="http://schemas.microsoft.com/office/powerpoint/2010/main" val="86329721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b="1" dirty="0"/>
              <a:t> </a:t>
            </a:r>
            <a:r>
              <a:rPr lang="pt-BR" dirty="0"/>
              <a:t>Refúgio ͜ é ͜ o </a:t>
            </a:r>
            <a:r>
              <a:rPr lang="pt-BR" cap="small" dirty="0"/>
              <a:t>Senhor</a:t>
            </a:r>
            <a:r>
              <a:rPr lang="pt-BR" dirty="0"/>
              <a:t> ao opresso também,</a:t>
            </a:r>
          </a:p>
          <a:p>
            <a:r>
              <a:rPr lang="pt-BR" dirty="0"/>
              <a:t>refúgio nas horas de tribulação.</a:t>
            </a:r>
          </a:p>
          <a:p>
            <a:r>
              <a:rPr lang="pt-BR" b="1" baseline="30000" dirty="0"/>
              <a:t>10</a:t>
            </a:r>
            <a:r>
              <a:rPr lang="pt-BR" b="1" dirty="0"/>
              <a:t> </a:t>
            </a:r>
            <a:r>
              <a:rPr lang="pt-BR" dirty="0"/>
              <a:t>Confia em ti quem teu nome detém,</a:t>
            </a:r>
          </a:p>
          <a:p>
            <a:r>
              <a:rPr lang="pt-BR" dirty="0"/>
              <a:t>porque tu, </a:t>
            </a:r>
            <a:r>
              <a:rPr lang="pt-BR" cap="small" dirty="0"/>
              <a:t>Senhor</a:t>
            </a:r>
            <a:r>
              <a:rPr lang="pt-BR" dirty="0"/>
              <a:t>, nunca deixas os teus. </a:t>
            </a:r>
          </a:p>
        </p:txBody>
      </p:sp>
    </p:spTree>
    <p:extLst>
      <p:ext uri="{BB962C8B-B14F-4D97-AF65-F5344CB8AC3E}">
        <p14:creationId xmlns:p14="http://schemas.microsoft.com/office/powerpoint/2010/main" val="42887397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11</a:t>
            </a:r>
            <a:r>
              <a:rPr lang="pt-BR" b="1" dirty="0"/>
              <a:t> </a:t>
            </a:r>
            <a:r>
              <a:rPr lang="pt-BR" dirty="0"/>
              <a:t>Cantai os louvores ao </a:t>
            </a:r>
            <a:r>
              <a:rPr lang="pt-BR" cap="small" dirty="0"/>
              <a:t>Deus</a:t>
            </a:r>
            <a:r>
              <a:rPr lang="pt-BR" dirty="0"/>
              <a:t> de Sião;</a:t>
            </a:r>
          </a:p>
          <a:p>
            <a:r>
              <a:rPr lang="pt-BR" dirty="0"/>
              <a:t>dizei entre ͜ os povos os feitos de Deus.</a:t>
            </a:r>
          </a:p>
          <a:p>
            <a:r>
              <a:rPr lang="pt-BR" b="1" baseline="30000" dirty="0"/>
              <a:t>12</a:t>
            </a:r>
            <a:r>
              <a:rPr lang="pt-BR" b="1" dirty="0"/>
              <a:t> </a:t>
            </a:r>
            <a:r>
              <a:rPr lang="pt-BR" dirty="0"/>
              <a:t>Pois lembra-se ͜ aquele que ͜ o sangue requer</a:t>
            </a:r>
          </a:p>
          <a:p>
            <a:r>
              <a:rPr lang="pt-BR" dirty="0"/>
              <a:t>e não se esquece do aflito ͜ o clamor.</a:t>
            </a:r>
          </a:p>
        </p:txBody>
      </p:sp>
    </p:spTree>
    <p:extLst>
      <p:ext uri="{BB962C8B-B14F-4D97-AF65-F5344CB8AC3E}">
        <p14:creationId xmlns:p14="http://schemas.microsoft.com/office/powerpoint/2010/main" val="179820521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13</a:t>
            </a:r>
            <a:r>
              <a:rPr lang="pt-BR" b="1" dirty="0"/>
              <a:t> </a:t>
            </a:r>
            <a:r>
              <a:rPr lang="pt-BR" dirty="0"/>
              <a:t>Tem misericórdia de mim, ó </a:t>
            </a:r>
            <a:r>
              <a:rPr lang="pt-BR" cap="small" dirty="0"/>
              <a:t>Senhor</a:t>
            </a:r>
            <a:r>
              <a:rPr lang="pt-BR" dirty="0"/>
              <a:t>;</a:t>
            </a:r>
          </a:p>
          <a:p>
            <a:r>
              <a:rPr lang="pt-BR" dirty="0"/>
              <a:t>e vê quantas dores me deram os maus,</a:t>
            </a:r>
          </a:p>
          <a:p>
            <a:r>
              <a:rPr lang="pt-BR" dirty="0"/>
              <a:t>os que me odeiam me fazem sofrer,</a:t>
            </a:r>
          </a:p>
          <a:p>
            <a:r>
              <a:rPr lang="pt-BR" dirty="0"/>
              <a:t>das portas da morte me salvas, ó Deus;</a:t>
            </a:r>
          </a:p>
        </p:txBody>
      </p:sp>
    </p:spTree>
    <p:extLst>
      <p:ext uri="{BB962C8B-B14F-4D97-AF65-F5344CB8AC3E}">
        <p14:creationId xmlns:p14="http://schemas.microsoft.com/office/powerpoint/2010/main" val="7400826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14</a:t>
            </a:r>
            <a:r>
              <a:rPr lang="pt-BR" b="1" dirty="0"/>
              <a:t> </a:t>
            </a:r>
            <a:r>
              <a:rPr lang="pt-BR" dirty="0"/>
              <a:t>e, ͜ assim, entrarei com louvor em Sião,</a:t>
            </a:r>
          </a:p>
          <a:p>
            <a:r>
              <a:rPr lang="pt-BR" dirty="0"/>
              <a:t>cantando nas portas tua salvação.</a:t>
            </a:r>
          </a:p>
          <a:p>
            <a:r>
              <a:rPr lang="pt-BR" b="1" baseline="30000" dirty="0"/>
              <a:t>15</a:t>
            </a:r>
            <a:r>
              <a:rPr lang="pt-BR" b="1" dirty="0"/>
              <a:t> </a:t>
            </a:r>
            <a:r>
              <a:rPr lang="pt-BR" dirty="0"/>
              <a:t>Na cova que ͜ abriram, nações cairão,</a:t>
            </a:r>
          </a:p>
          <a:p>
            <a:r>
              <a:rPr lang="pt-BR" dirty="0"/>
              <a:t>o laço que ͜ armaram prendeu-lhes o pé.</a:t>
            </a:r>
          </a:p>
        </p:txBody>
      </p:sp>
    </p:spTree>
    <p:extLst>
      <p:ext uri="{BB962C8B-B14F-4D97-AF65-F5344CB8AC3E}">
        <p14:creationId xmlns:p14="http://schemas.microsoft.com/office/powerpoint/2010/main" val="262375710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16</a:t>
            </a:r>
            <a:r>
              <a:rPr lang="pt-BR" dirty="0"/>
              <a:t> E bem conhecido se torna ͜ o </a:t>
            </a:r>
            <a:r>
              <a:rPr lang="pt-BR" cap="small" dirty="0"/>
              <a:t>Senhor,</a:t>
            </a:r>
            <a:endParaRPr lang="pt-BR" dirty="0"/>
          </a:p>
          <a:p>
            <a:r>
              <a:rPr lang="pt-BR" dirty="0"/>
              <a:t>por causa dos seus julgamentos que faz;</a:t>
            </a:r>
          </a:p>
          <a:p>
            <a:r>
              <a:rPr lang="pt-BR" dirty="0"/>
              <a:t>enlaçado ͜ o ímpio, envolto está</a:t>
            </a:r>
          </a:p>
          <a:p>
            <a:r>
              <a:rPr lang="pt-BR" dirty="0"/>
              <a:t>nas obras traçadas pela própria mão.</a:t>
            </a:r>
          </a:p>
        </p:txBody>
      </p:sp>
    </p:spTree>
    <p:extLst>
      <p:ext uri="{BB962C8B-B14F-4D97-AF65-F5344CB8AC3E}">
        <p14:creationId xmlns:p14="http://schemas.microsoft.com/office/powerpoint/2010/main" val="25305916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17</a:t>
            </a:r>
            <a:r>
              <a:rPr lang="pt-BR" dirty="0"/>
              <a:t> Os ímpios no ͜ inferno lançados serão,</a:t>
            </a:r>
          </a:p>
          <a:p>
            <a:r>
              <a:rPr lang="pt-BR" dirty="0"/>
              <a:t>também as nações que se ͜ esquecem de Deus.</a:t>
            </a:r>
          </a:p>
          <a:p>
            <a:r>
              <a:rPr lang="pt-BR" b="1" baseline="30000" dirty="0"/>
              <a:t>18</a:t>
            </a:r>
            <a:r>
              <a:rPr lang="pt-BR" b="1" dirty="0"/>
              <a:t> </a:t>
            </a:r>
            <a:r>
              <a:rPr lang="pt-BR" dirty="0"/>
              <a:t>O pobre pra sempre ͜ esquecido não é,</a:t>
            </a:r>
          </a:p>
          <a:p>
            <a:r>
              <a:rPr lang="pt-BR" dirty="0"/>
              <a:t>nem se frustrará sempre ͜ o seu esperar.</a:t>
            </a:r>
          </a:p>
        </p:txBody>
      </p:sp>
    </p:spTree>
    <p:extLst>
      <p:ext uri="{BB962C8B-B14F-4D97-AF65-F5344CB8AC3E}">
        <p14:creationId xmlns:p14="http://schemas.microsoft.com/office/powerpoint/2010/main" val="5609768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B0E8ED-7B48-41DC-B61F-F30857F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460C5F0-788D-4AED-8557-092ECDFB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19</a:t>
            </a:r>
            <a:r>
              <a:rPr lang="pt-BR" b="1" dirty="0"/>
              <a:t> </a:t>
            </a:r>
            <a:r>
              <a:rPr lang="pt-BR" dirty="0"/>
              <a:t>Levanta-te, ͜ ó </a:t>
            </a:r>
            <a:r>
              <a:rPr lang="pt-BR" cap="small" dirty="0"/>
              <a:t>Deus</a:t>
            </a:r>
            <a:r>
              <a:rPr lang="pt-BR" dirty="0"/>
              <a:t>; que não vença o mortal.</a:t>
            </a:r>
          </a:p>
          <a:p>
            <a:r>
              <a:rPr lang="pt-BR" dirty="0"/>
              <a:t>E julgues na tua presença ͜ as nações.</a:t>
            </a:r>
          </a:p>
          <a:p>
            <a:r>
              <a:rPr lang="pt-BR" b="1" baseline="30000" dirty="0"/>
              <a:t>20</a:t>
            </a:r>
            <a:r>
              <a:rPr lang="pt-BR" dirty="0"/>
              <a:t> Infunde-lhes medo, </a:t>
            </a:r>
            <a:r>
              <a:rPr lang="pt-BR" cap="small" dirty="0"/>
              <a:t>Senhor</a:t>
            </a:r>
            <a:r>
              <a:rPr lang="pt-BR" dirty="0"/>
              <a:t>; e ͜ as nações</a:t>
            </a:r>
          </a:p>
          <a:p>
            <a:r>
              <a:rPr lang="pt-BR" dirty="0"/>
              <a:t>Cientes serão que são simples mortais.</a:t>
            </a:r>
          </a:p>
        </p:txBody>
      </p:sp>
    </p:spTree>
    <p:extLst>
      <p:ext uri="{BB962C8B-B14F-4D97-AF65-F5344CB8AC3E}">
        <p14:creationId xmlns:p14="http://schemas.microsoft.com/office/powerpoint/2010/main" val="307058737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E946EAC-345E-47D6-9947-B88C7396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79CE9-487A-4982-BA3F-53515FFF1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Melodia</a:t>
            </a:r>
            <a:r>
              <a:rPr lang="en-US" dirty="0"/>
              <a:t>: Peace, be still </a:t>
            </a:r>
            <a:endParaRPr lang="pt-BR" dirty="0"/>
          </a:p>
          <a:p>
            <a:r>
              <a:rPr lang="pt-BR" dirty="0"/>
              <a:t>Métrica: 15 16. 14 16. 13. 9 11 10 10. 15 13</a:t>
            </a:r>
          </a:p>
          <a:p>
            <a:r>
              <a:rPr lang="pt-BR" dirty="0"/>
              <a:t>Compositor: </a:t>
            </a:r>
            <a:r>
              <a:rPr lang="pt-BR" dirty="0" err="1"/>
              <a:t>Horatio</a:t>
            </a:r>
            <a:r>
              <a:rPr lang="pt-BR" dirty="0"/>
              <a:t> Richmond Palmer, 1874 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11545850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261316-90C7-43C4-A933-34D1B69B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293B28-0789-4295-9782-F9F887D25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b="1" baseline="30000" dirty="0"/>
              <a:t>1</a:t>
            </a:r>
            <a:r>
              <a:rPr lang="pt-BR" dirty="0"/>
              <a:t> Por que, Senhor, ficas longe? Te ͜ escondes na provação?</a:t>
            </a:r>
          </a:p>
          <a:p>
            <a:r>
              <a:rPr lang="pt-BR" b="1" baseline="30000" dirty="0"/>
              <a:t>2</a:t>
            </a:r>
            <a:r>
              <a:rPr lang="pt-BR" dirty="0"/>
              <a:t> Os ímpios, com grande ͜ arrogância, ao pobre vêm perseguir.</a:t>
            </a:r>
          </a:p>
          <a:p>
            <a:r>
              <a:rPr lang="pt-BR" dirty="0"/>
              <a:t>Nas próprias tramas que urdiram, presos, pois, venham ser,</a:t>
            </a:r>
          </a:p>
          <a:p>
            <a:r>
              <a:rPr lang="pt-BR" b="1" baseline="30000" dirty="0"/>
              <a:t>3</a:t>
            </a:r>
            <a:r>
              <a:rPr lang="pt-BR" dirty="0"/>
              <a:t> Pois se vangloria ͜ o perverso da sua cobiça vil.</a:t>
            </a:r>
          </a:p>
          <a:p>
            <a:r>
              <a:rPr lang="pt-BR" dirty="0"/>
              <a:t>Blasfema ͜ o avarento contra ͜ o Senhor e ͜ o maldiz.</a:t>
            </a:r>
          </a:p>
          <a:p>
            <a:r>
              <a:rPr lang="pt-BR" b="1" baseline="30000" dirty="0"/>
              <a:t>4</a:t>
            </a:r>
            <a:r>
              <a:rPr lang="pt-BR" dirty="0"/>
              <a:t> Não investiga ͜ o perverso, pois</a:t>
            </a:r>
          </a:p>
          <a:p>
            <a:r>
              <a:rPr lang="pt-BR" dirty="0"/>
              <a:t>Que Deus não existe é seu cogitar.</a:t>
            </a:r>
          </a:p>
          <a:p>
            <a:r>
              <a:rPr lang="pt-BR" b="1" baseline="30000" dirty="0"/>
              <a:t>5</a:t>
            </a:r>
            <a:r>
              <a:rPr lang="pt-BR" dirty="0"/>
              <a:t> Tem sempre ͜ os caminhos a prosperar;</a:t>
            </a:r>
          </a:p>
          <a:p>
            <a:r>
              <a:rPr lang="pt-BR" dirty="0"/>
              <a:t>Estão muito longe ͜ os juízos teus;</a:t>
            </a:r>
          </a:p>
          <a:p>
            <a:r>
              <a:rPr lang="pt-BR" dirty="0"/>
              <a:t>E zomba dos oponentes seus, </a:t>
            </a:r>
            <a:r>
              <a:rPr lang="pt-BR" b="1" baseline="30000" dirty="0"/>
              <a:t>6</a:t>
            </a:r>
            <a:r>
              <a:rPr lang="pt-BR" dirty="0"/>
              <a:t> pois pra si diz assim:</a:t>
            </a:r>
          </a:p>
          <a:p>
            <a:r>
              <a:rPr lang="pt-BR" dirty="0"/>
              <a:t>Abalos nunca jamais terei nas gerações.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548739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261316-90C7-43C4-A933-34D1B69B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293B28-0789-4295-9782-F9F887D25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b="1" baseline="30000" dirty="0"/>
              <a:t>7</a:t>
            </a:r>
            <a:r>
              <a:rPr lang="pt-BR" dirty="0"/>
              <a:t> Tem ele cheia ͜ a sua boca, de ͜ enganos e maldição,</a:t>
            </a:r>
          </a:p>
          <a:p>
            <a:r>
              <a:rPr lang="pt-BR" dirty="0"/>
              <a:t>Insulto debaixo da língua, pecado e transgressão.</a:t>
            </a:r>
          </a:p>
          <a:p>
            <a:r>
              <a:rPr lang="pt-BR" b="1" baseline="30000" dirty="0"/>
              <a:t>8</a:t>
            </a:r>
            <a:r>
              <a:rPr lang="pt-BR" dirty="0"/>
              <a:t> Monta tocaia nas vilas a fim de espreitar,</a:t>
            </a:r>
          </a:p>
          <a:p>
            <a:r>
              <a:rPr lang="pt-BR" dirty="0"/>
              <a:t>Trucida ͜ inocentes no ermo </a:t>
            </a:r>
            <a:r>
              <a:rPr lang="pt-BR" b="1" baseline="30000" dirty="0"/>
              <a:t>9</a:t>
            </a:r>
            <a:r>
              <a:rPr lang="pt-BR" dirty="0"/>
              <a:t> qual fera a emboscar.</a:t>
            </a:r>
          </a:p>
          <a:p>
            <a:r>
              <a:rPr lang="pt-BR" dirty="0"/>
              <a:t>Na rede, ͜ o pobre já ͜ enlaçou e ͜ o prendeu.</a:t>
            </a:r>
          </a:p>
          <a:p>
            <a:r>
              <a:rPr lang="pt-BR" b="1" baseline="30000" dirty="0"/>
              <a:t>10</a:t>
            </a:r>
            <a:r>
              <a:rPr lang="pt-BR" dirty="0"/>
              <a:t> Baixa ͜ e se ͜ arrasta; e, ͜ em seu poder,</a:t>
            </a:r>
          </a:p>
          <a:p>
            <a:r>
              <a:rPr lang="pt-BR" dirty="0"/>
              <a:t>Caíram aflitos. </a:t>
            </a:r>
            <a:r>
              <a:rPr lang="pt-BR" b="1" baseline="30000" dirty="0"/>
              <a:t>11</a:t>
            </a:r>
            <a:r>
              <a:rPr lang="pt-BR" dirty="0"/>
              <a:t> Diz ele ͜ a pensar:</a:t>
            </a:r>
          </a:p>
          <a:p>
            <a:r>
              <a:rPr lang="pt-BR" dirty="0"/>
              <a:t>“Não lembra ͜ o Senhor nem jamais verá,</a:t>
            </a:r>
          </a:p>
          <a:p>
            <a:r>
              <a:rPr lang="pt-BR" dirty="0"/>
              <a:t>O rosto virou e logo ͜ esqueceu.”</a:t>
            </a:r>
          </a:p>
          <a:p>
            <a:r>
              <a:rPr lang="pt-BR" b="1" baseline="30000" dirty="0"/>
              <a:t>12</a:t>
            </a:r>
            <a:r>
              <a:rPr lang="pt-BR" dirty="0"/>
              <a:t> Levanta, ͜ ó Deus! Ergue ͜ a tua mão, ó Senhor, ó Senhor!</a:t>
            </a:r>
          </a:p>
          <a:p>
            <a:r>
              <a:rPr lang="pt-BR" dirty="0"/>
              <a:t>Dos pobres não venhas te ͜ esquecer, ó meu Senhor!</a:t>
            </a:r>
          </a:p>
        </p:txBody>
      </p:sp>
    </p:spTree>
    <p:extLst>
      <p:ext uri="{BB962C8B-B14F-4D97-AF65-F5344CB8AC3E}">
        <p14:creationId xmlns:p14="http://schemas.microsoft.com/office/powerpoint/2010/main" val="33431818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261316-90C7-43C4-A933-34D1B69B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293B28-0789-4295-9782-F9F887D25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b="1" baseline="30000" dirty="0"/>
              <a:t>13</a:t>
            </a:r>
            <a:r>
              <a:rPr lang="pt-BR" dirty="0"/>
              <a:t> Por que razão fica ͜ o ímpio Desprezando ao Senhor,</a:t>
            </a:r>
          </a:p>
          <a:p>
            <a:r>
              <a:rPr lang="pt-BR" dirty="0"/>
              <a:t>Pensando que Deus não se ͜ importa? </a:t>
            </a:r>
            <a:r>
              <a:rPr lang="pt-BR" b="1" baseline="30000" dirty="0"/>
              <a:t>14</a:t>
            </a:r>
            <a:r>
              <a:rPr lang="pt-BR" dirty="0"/>
              <a:t> Mas, tens visto, ó Senhor,</a:t>
            </a:r>
          </a:p>
          <a:p>
            <a:r>
              <a:rPr lang="pt-BR" dirty="0"/>
              <a:t>Ao sofrimento atentas para os tomar nas mãos.</a:t>
            </a:r>
          </a:p>
          <a:p>
            <a:r>
              <a:rPr lang="pt-BR" dirty="0"/>
              <a:t>A ti se entrega o pobre; do órfão és defensor.</a:t>
            </a:r>
          </a:p>
          <a:p>
            <a:r>
              <a:rPr lang="pt-BR" b="1" baseline="30000" dirty="0"/>
              <a:t>15</a:t>
            </a:r>
            <a:r>
              <a:rPr lang="pt-BR" dirty="0"/>
              <a:t> Quebranta o braço do homem mau, transgressor.</a:t>
            </a:r>
          </a:p>
          <a:p>
            <a:r>
              <a:rPr lang="pt-BR" dirty="0" err="1"/>
              <a:t>Sonda-lhes</a:t>
            </a:r>
            <a:r>
              <a:rPr lang="pt-BR" dirty="0"/>
              <a:t> toda maldade ͜ até</a:t>
            </a:r>
          </a:p>
          <a:p>
            <a:r>
              <a:rPr lang="pt-BR" dirty="0"/>
              <a:t>Não mais encontrar. </a:t>
            </a:r>
            <a:r>
              <a:rPr lang="pt-BR" b="1" baseline="30000" dirty="0"/>
              <a:t>16</a:t>
            </a:r>
            <a:r>
              <a:rPr lang="pt-BR" dirty="0"/>
              <a:t> Rei eterno ͜ é ͜ o Senhor.</a:t>
            </a:r>
          </a:p>
          <a:p>
            <a:r>
              <a:rPr lang="pt-BR" dirty="0"/>
              <a:t>Da terra de Deus somem-se ͜ as nações.</a:t>
            </a:r>
          </a:p>
          <a:p>
            <a:r>
              <a:rPr lang="pt-BR" b="1" baseline="30000" dirty="0"/>
              <a:t>17</a:t>
            </a:r>
            <a:r>
              <a:rPr lang="pt-BR" dirty="0"/>
              <a:t> Dos mansos tu tens escutado a voz</a:t>
            </a:r>
          </a:p>
          <a:p>
            <a:r>
              <a:rPr lang="pt-BR" dirty="0"/>
              <a:t>E firmarás os seus corações; seu clamor ouvirás,</a:t>
            </a:r>
          </a:p>
          <a:p>
            <a:r>
              <a:rPr lang="pt-BR" b="1" baseline="30000" dirty="0"/>
              <a:t>18</a:t>
            </a:r>
            <a:r>
              <a:rPr lang="pt-BR" dirty="0"/>
              <a:t> E, ͜ assim, ninguém lhes trará terror, pois justo és.</a:t>
            </a:r>
          </a:p>
        </p:txBody>
      </p:sp>
    </p:spTree>
    <p:extLst>
      <p:ext uri="{BB962C8B-B14F-4D97-AF65-F5344CB8AC3E}">
        <p14:creationId xmlns:p14="http://schemas.microsoft.com/office/powerpoint/2010/main" val="6370530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1398A-3694-4D2C-8DBD-28D7ABDA5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D79236-169C-4445-8143-BB8E9A1C5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Terra Beata</a:t>
            </a:r>
          </a:p>
          <a:p>
            <a:r>
              <a:rPr lang="pt-BR" dirty="0"/>
              <a:t>Métrica: 7 6. 9 7. 6 7. 9 7</a:t>
            </a:r>
          </a:p>
          <a:p>
            <a:r>
              <a:rPr lang="pt-BR" dirty="0"/>
              <a:t>Compositor: Franklin L. </a:t>
            </a:r>
            <a:r>
              <a:rPr lang="pt-BR" dirty="0" err="1"/>
              <a:t>Sheppard</a:t>
            </a:r>
            <a:r>
              <a:rPr lang="pt-BR" dirty="0"/>
              <a:t>, 1915 </a:t>
            </a:r>
          </a:p>
          <a:p>
            <a:r>
              <a:rPr lang="pt-BR" dirty="0"/>
              <a:t>Metrificação: Comissão Brasileira de Salmodia</a:t>
            </a:r>
          </a:p>
        </p:txBody>
      </p:sp>
    </p:spTree>
    <p:extLst>
      <p:ext uri="{BB962C8B-B14F-4D97-AF65-F5344CB8AC3E}">
        <p14:creationId xmlns:p14="http://schemas.microsoft.com/office/powerpoint/2010/main" val="7627265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F8DC03-4E1D-4101-B137-4D40ADCD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D1D4AD-7754-4E53-8DDC-F4305F4E9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Meu refúgio ͜ está em DEUS. </a:t>
            </a:r>
          </a:p>
          <a:p>
            <a:r>
              <a:rPr lang="pt-BR" dirty="0"/>
              <a:t>Como podes me dizer: </a:t>
            </a:r>
          </a:p>
          <a:p>
            <a:r>
              <a:rPr lang="pt-BR" dirty="0"/>
              <a:t>Qual ave foge ao monte seu, </a:t>
            </a:r>
          </a:p>
          <a:p>
            <a:r>
              <a:rPr lang="pt-BR" dirty="0"/>
              <a:t>assim fujas também? </a:t>
            </a:r>
          </a:p>
          <a:p>
            <a:r>
              <a:rPr lang="pt-BR" b="1" baseline="30000" dirty="0"/>
              <a:t>2</a:t>
            </a:r>
            <a:r>
              <a:rPr lang="pt-BR" dirty="0"/>
              <a:t> Pois eis que ͜ os ímpios vão, </a:t>
            </a:r>
          </a:p>
          <a:p>
            <a:r>
              <a:rPr lang="pt-BR" dirty="0"/>
              <a:t>têm já pronto ͜ o arco ͜ à mão</a:t>
            </a:r>
          </a:p>
          <a:p>
            <a:r>
              <a:rPr lang="pt-BR" dirty="0"/>
              <a:t>para, ͜ às ocultas, disparar </a:t>
            </a:r>
          </a:p>
          <a:p>
            <a:r>
              <a:rPr lang="pt-BR" dirty="0"/>
              <a:t>nos justos de coração.</a:t>
            </a:r>
          </a:p>
        </p:txBody>
      </p:sp>
    </p:spTree>
    <p:extLst>
      <p:ext uri="{BB962C8B-B14F-4D97-AF65-F5344CB8AC3E}">
        <p14:creationId xmlns:p14="http://schemas.microsoft.com/office/powerpoint/2010/main" val="101625868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F8DC03-4E1D-4101-B137-4D40ADCD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D1D4AD-7754-4E53-8DDC-F4305F4E9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Quando há destruição, </a:t>
            </a:r>
          </a:p>
          <a:p>
            <a:r>
              <a:rPr lang="pt-BR" dirty="0"/>
              <a:t>fundamentos já não são, </a:t>
            </a:r>
          </a:p>
          <a:p>
            <a:r>
              <a:rPr lang="pt-BR" dirty="0"/>
              <a:t>que pode ͜ o justo fazer, então, </a:t>
            </a:r>
          </a:p>
          <a:p>
            <a:r>
              <a:rPr lang="pt-BR" dirty="0"/>
              <a:t>se nesta vil condição?</a:t>
            </a:r>
          </a:p>
          <a:p>
            <a:r>
              <a:rPr lang="pt-BR" b="1" baseline="30000" dirty="0"/>
              <a:t>4</a:t>
            </a:r>
            <a:r>
              <a:rPr lang="pt-BR" dirty="0"/>
              <a:t> No templo ͜ está ͜ o SENHOR; </a:t>
            </a:r>
          </a:p>
          <a:p>
            <a:r>
              <a:rPr lang="pt-BR" dirty="0"/>
              <a:t>tem nos céus o trono seu; </a:t>
            </a:r>
          </a:p>
          <a:p>
            <a:r>
              <a:rPr lang="pt-BR" dirty="0"/>
              <a:t>seus olhos sondam com atenção, </a:t>
            </a:r>
          </a:p>
          <a:p>
            <a:r>
              <a:rPr lang="pt-BR" dirty="0"/>
              <a:t>os filhos dos homens vê.</a:t>
            </a:r>
          </a:p>
        </p:txBody>
      </p:sp>
    </p:spTree>
    <p:extLst>
      <p:ext uri="{BB962C8B-B14F-4D97-AF65-F5344CB8AC3E}">
        <p14:creationId xmlns:p14="http://schemas.microsoft.com/office/powerpoint/2010/main" val="10478857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F8DC03-4E1D-4101-B137-4D40ADCD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D1D4AD-7754-4E53-8DDC-F4305F4E9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E ao justo ͜ aprova Deus, </a:t>
            </a:r>
          </a:p>
          <a:p>
            <a:r>
              <a:rPr lang="pt-BR" dirty="0"/>
              <a:t>Mas odeia ͜ o homem mau; </a:t>
            </a:r>
          </a:p>
          <a:p>
            <a:r>
              <a:rPr lang="pt-BR" dirty="0"/>
              <a:t>E ͜ aquele que violência faz, </a:t>
            </a:r>
          </a:p>
          <a:p>
            <a:r>
              <a:rPr lang="pt-BR" dirty="0"/>
              <a:t>Deus o abomina já. </a:t>
            </a:r>
          </a:p>
          <a:p>
            <a:r>
              <a:rPr lang="pt-BR" b="1" baseline="30000" dirty="0"/>
              <a:t>6</a:t>
            </a:r>
            <a:r>
              <a:rPr lang="pt-BR" dirty="0"/>
              <a:t> Javé fará chover </a:t>
            </a:r>
          </a:p>
          <a:p>
            <a:r>
              <a:rPr lang="pt-BR" dirty="0"/>
              <a:t>fogo, ͜ enxofre, sobre ͜ os maus, </a:t>
            </a:r>
          </a:p>
          <a:p>
            <a:r>
              <a:rPr lang="pt-BR" dirty="0"/>
              <a:t>e vento ͜ abrasador será </a:t>
            </a:r>
          </a:p>
          <a:p>
            <a:r>
              <a:rPr lang="pt-BR" dirty="0"/>
              <a:t>a taça que lhes dará. </a:t>
            </a:r>
          </a:p>
        </p:txBody>
      </p:sp>
    </p:spTree>
    <p:extLst>
      <p:ext uri="{BB962C8B-B14F-4D97-AF65-F5344CB8AC3E}">
        <p14:creationId xmlns:p14="http://schemas.microsoft.com/office/powerpoint/2010/main" val="197429426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F8DC03-4E1D-4101-B137-4D40ADCD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D1D4AD-7754-4E53-8DDC-F4305F4E9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Pois justo é ͜ o SENHOR, </a:t>
            </a:r>
          </a:p>
          <a:p>
            <a:r>
              <a:rPr lang="pt-BR" dirty="0"/>
              <a:t>ele ama ͜ a retidão; </a:t>
            </a:r>
          </a:p>
          <a:p>
            <a:r>
              <a:rPr lang="pt-BR" dirty="0"/>
              <a:t>e cada um que justo for, </a:t>
            </a:r>
          </a:p>
          <a:p>
            <a:r>
              <a:rPr lang="pt-BR" dirty="0"/>
              <a:t>a face lhe verá. </a:t>
            </a:r>
          </a:p>
          <a:p>
            <a:r>
              <a:rPr lang="pt-BR" dirty="0"/>
              <a:t>Pois justo é ͜ o SENHOR, </a:t>
            </a:r>
          </a:p>
          <a:p>
            <a:r>
              <a:rPr lang="pt-BR" dirty="0"/>
              <a:t>ele ama ͜ a retidão; </a:t>
            </a:r>
          </a:p>
          <a:p>
            <a:r>
              <a:rPr lang="pt-BR" dirty="0"/>
              <a:t>e cada um que justo for, </a:t>
            </a:r>
          </a:p>
          <a:p>
            <a:r>
              <a:rPr lang="pt-BR" dirty="0"/>
              <a:t>a face lhe verá.</a:t>
            </a:r>
          </a:p>
        </p:txBody>
      </p:sp>
    </p:spTree>
    <p:extLst>
      <p:ext uri="{BB962C8B-B14F-4D97-AF65-F5344CB8AC3E}">
        <p14:creationId xmlns:p14="http://schemas.microsoft.com/office/powerpoint/2010/main" val="5997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4855B6C-5142-4CEB-AC87-21E56492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172C85-85AE-47EE-8E13-DB420CE84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11 10. 11 10</a:t>
            </a:r>
          </a:p>
          <a:p>
            <a:r>
              <a:rPr lang="pt-BR" dirty="0"/>
              <a:t>Saltério de Genebra, 1542</a:t>
            </a:r>
          </a:p>
          <a:p>
            <a:r>
              <a:rPr lang="pt-BR" dirty="0"/>
              <a:t>Modo: dórico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121811204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9A1320E-65CC-47F4-9E01-70DE2CF7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3F50C98-575F-4140-AA6B-36E972A0A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Socorro, ͜ ó Deus, pois não há piedosos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Desaparecem todos os fiéis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Falam com falsidade uns aos outros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Bajuladores, falso coração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177417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9A1320E-65CC-47F4-9E01-70DE2CF7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3F50C98-575F-4140-AA6B-36E972A0A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Corte ͜ o Senhor os lábios que bajulam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a língua que soberbamente diz,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Pois dizem: com a língua venceremos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Nossa ͜ é a boca. Quem é sobre nós?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56805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9A1320E-65CC-47F4-9E01-70DE2CF7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3F50C98-575F-4140-AA6B-36E972A0A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causa, ͜ então, da opressão dos pobres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do necessitado ͜ em sua dor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Diz o Senhor: agora ͜ eu me levanto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quem anseia, sim, eu salvarei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31001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9A1320E-65CC-47F4-9E01-70DE2CF7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3F50C98-575F-4140-AA6B-36E972A0A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as palavras do Senhor são puras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prata ͜ em fogo refinada é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sete vezes sendo depurada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Puras são as palavras do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06970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9A1320E-65CC-47F4-9E01-70DE2CF7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3F50C98-575F-4140-AA6B-36E972A0A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Sim, guardarás a nós, Senhor, é certo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para todo ͜ o sempre livrarás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desta geração, Senhor, nos guarda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nosso Deus, tu hás de nos livrar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532020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9A1320E-65CC-47F4-9E01-70DE2CF7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3F50C98-575F-4140-AA6B-36E972A0A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todo canto andam os perversos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 ͜ a vileza exaltada é, 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Quando, ͜ entre todos os filhos dos homens,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a vileza exaltada é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087647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B31AD6B-7318-1048-8E2B-979B3C23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8D39F44-45BF-0DA8-201A-67315B6369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Whitford</a:t>
            </a:r>
          </a:p>
          <a:p>
            <a:r>
              <a:rPr lang="pt-BR" dirty="0"/>
              <a:t>Métrica: 7 6. 7 6. 7 6. 7 6</a:t>
            </a:r>
          </a:p>
          <a:p>
            <a:r>
              <a:rPr lang="pt-BR" dirty="0"/>
              <a:t>Compositor: John Ambrose Lloyd, 1870</a:t>
            </a:r>
          </a:p>
          <a:p>
            <a:r>
              <a:rPr lang="pt-BR" dirty="0"/>
              <a:t>Metrificação: Comissão Brasileira de Salmodia, 2024</a:t>
            </a:r>
          </a:p>
        </p:txBody>
      </p:sp>
    </p:spTree>
    <p:extLst>
      <p:ext uri="{BB962C8B-B14F-4D97-AF65-F5344CB8AC3E}">
        <p14:creationId xmlns:p14="http://schemas.microsoft.com/office/powerpoint/2010/main" val="288839073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8500C64-703F-1C7B-7C3B-E98142A30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40188EF-E6B1-B177-25A8-B0AD3AFF4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Senhor, Senhor, socorro!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Piedosos já não há.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Entre ͜ os filhos dos homens,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Sumiram os fiéis.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São falsos uns aos outros,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Bajulam ao falar,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lábios lisonjeiros,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Fingido coração.</a:t>
            </a:r>
          </a:p>
        </p:txBody>
      </p:sp>
    </p:spTree>
    <p:extLst>
      <p:ext uri="{BB962C8B-B14F-4D97-AF65-F5344CB8AC3E}">
        <p14:creationId xmlns:p14="http://schemas.microsoft.com/office/powerpoint/2010/main" val="401891756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CFB4139-B2E1-1B16-1ED7-552225DD0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388C44D-B381-CEC9-29BF-A35948A5D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Corte ͜ o Senhor os lábios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͜ estão a bajular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a língua que profere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Grandezas no falar.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Pois dizem “com a língua,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Havemos de vencer.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Pertencem-nos os lábios.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Quem reina sobre nós?”</a:t>
            </a:r>
          </a:p>
        </p:txBody>
      </p:sp>
    </p:spTree>
    <p:extLst>
      <p:ext uri="{BB962C8B-B14F-4D97-AF65-F5344CB8AC3E}">
        <p14:creationId xmlns:p14="http://schemas.microsoft.com/office/powerpoint/2010/main" val="36906428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D4E8BA2-0B9C-C426-F061-0627D9C9D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F265EB8-AA41-F8A9-67FD-29D100379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Por causa do ͜ oprimido,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Do pobre ͜ em seu gemer.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“Agora, ͜ eu me levanto”,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Assim diz 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“A quem por isso ͜ anseia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Darei libertação;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quem por isso ͜ anseia,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eu libertarei”.</a:t>
            </a:r>
          </a:p>
        </p:txBody>
      </p:sp>
    </p:spTree>
    <p:extLst>
      <p:ext uri="{BB962C8B-B14F-4D97-AF65-F5344CB8AC3E}">
        <p14:creationId xmlns:p14="http://schemas.microsoft.com/office/powerpoint/2010/main" val="97065927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4A58F53-F88C-D38D-5AD1-B24DC03D6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F95B59B6-847C-9738-2D95-B082D34A7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São puras as palavras,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Palavras do Senhor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Qual prata refinada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Em fogo ͜ abrasador,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qual bem depurada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 sete vezes foi,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Que, dentro do cadinho,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Bem depurada foi.</a:t>
            </a:r>
          </a:p>
        </p:txBody>
      </p:sp>
    </p:spTree>
    <p:extLst>
      <p:ext uri="{BB962C8B-B14F-4D97-AF65-F5344CB8AC3E}">
        <p14:creationId xmlns:p14="http://schemas.microsoft.com/office/powerpoint/2010/main" val="391867746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57A62A-7C17-FA3E-DB33-E6D24B4CB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855DAD-B45D-8C60-03C8-85DC45D82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Senhor, pra todo ͜ o sempre,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 hás de nos livrar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 geração presente;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Senhor, nos guardarás.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Por todos os lugares,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maus andando ͜ estão,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Quando, ͜ entre ͜ os homens todos,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Exalta-se ͜ o que ͜ é vil.</a:t>
            </a:r>
          </a:p>
        </p:txBody>
      </p:sp>
    </p:spTree>
    <p:extLst>
      <p:ext uri="{BB962C8B-B14F-4D97-AF65-F5344CB8AC3E}">
        <p14:creationId xmlns:p14="http://schemas.microsoft.com/office/powerpoint/2010/main" val="353365520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8. 9 9 8</a:t>
            </a:r>
          </a:p>
          <a:p>
            <a:r>
              <a:rPr lang="pt-BR" dirty="0"/>
              <a:t>Saltério de Genebra, 1542 </a:t>
            </a:r>
          </a:p>
          <a:p>
            <a:r>
              <a:rPr lang="pt-BR" dirty="0"/>
              <a:t>Modo: dórico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320552703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cap="small" baseline="30000" dirty="0"/>
              <a:t>1</a:t>
            </a:r>
            <a:r>
              <a:rPr lang="pt-BR" dirty="0"/>
              <a:t> </a:t>
            </a:r>
            <a:r>
              <a:rPr lang="pt-BR" dirty="0" err="1"/>
              <a:t>Té</a:t>
            </a:r>
            <a:r>
              <a:rPr lang="pt-BR" dirty="0"/>
              <a:t> quando me esquecerás? </a:t>
            </a:r>
          </a:p>
          <a:p>
            <a:r>
              <a:rPr lang="pt-BR" dirty="0"/>
              <a:t>Será pra sempre, ó </a:t>
            </a:r>
            <a:r>
              <a:rPr lang="pt-BR" cap="small" dirty="0"/>
              <a:t>Senhor</a:t>
            </a:r>
            <a:r>
              <a:rPr lang="pt-BR" dirty="0"/>
              <a:t>? </a:t>
            </a:r>
          </a:p>
          <a:p>
            <a:r>
              <a:rPr lang="pt-BR" dirty="0" err="1"/>
              <a:t>Té</a:t>
            </a:r>
            <a:r>
              <a:rPr lang="pt-BR" dirty="0"/>
              <a:t> quando ͜ ocultarás teu rosto? </a:t>
            </a:r>
          </a:p>
          <a:p>
            <a:r>
              <a:rPr lang="pt-BR" b="1" cap="small" baseline="30000" dirty="0"/>
              <a:t>2</a:t>
            </a:r>
            <a:r>
              <a:rPr lang="pt-BR" dirty="0"/>
              <a:t> </a:t>
            </a:r>
            <a:r>
              <a:rPr lang="pt-BR" dirty="0" err="1"/>
              <a:t>Té</a:t>
            </a:r>
            <a:r>
              <a:rPr lang="pt-BR" dirty="0"/>
              <a:t> quando na ͜ alma ͜ eu vou teimar </a:t>
            </a:r>
          </a:p>
          <a:p>
            <a:r>
              <a:rPr lang="pt-BR" dirty="0"/>
              <a:t>No coração, sempre triste? </a:t>
            </a:r>
          </a:p>
        </p:txBody>
      </p:sp>
    </p:spTree>
    <p:extLst>
      <p:ext uri="{BB962C8B-B14F-4D97-AF65-F5344CB8AC3E}">
        <p14:creationId xmlns:p14="http://schemas.microsoft.com/office/powerpoint/2010/main" val="395346536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Té</a:t>
            </a:r>
            <a:r>
              <a:rPr lang="pt-BR" dirty="0"/>
              <a:t> quando ͜ o inimigo vai </a:t>
            </a:r>
          </a:p>
          <a:p>
            <a:r>
              <a:rPr lang="pt-BR" dirty="0"/>
              <a:t>Erguer-se, </a:t>
            </a:r>
            <a:r>
              <a:rPr lang="pt-BR" cap="small" dirty="0"/>
              <a:t>Senhor</a:t>
            </a:r>
            <a:r>
              <a:rPr lang="pt-BR" dirty="0"/>
              <a:t>, contra mim? </a:t>
            </a:r>
          </a:p>
          <a:p>
            <a:r>
              <a:rPr lang="pt-BR" b="1" cap="small" baseline="30000" dirty="0"/>
              <a:t>3</a:t>
            </a:r>
            <a:r>
              <a:rPr lang="pt-BR" dirty="0"/>
              <a:t> Atenta para mim, responde </a:t>
            </a:r>
          </a:p>
          <a:p>
            <a:r>
              <a:rPr lang="pt-BR" dirty="0"/>
              <a:t>Ó Deus, meus olhos ilumina: </a:t>
            </a:r>
          </a:p>
          <a:p>
            <a:r>
              <a:rPr lang="pt-BR" dirty="0"/>
              <a:t>Da morte ͜ o sono ͜ eu não durma; </a:t>
            </a:r>
          </a:p>
        </p:txBody>
      </p:sp>
    </p:spTree>
    <p:extLst>
      <p:ext uri="{BB962C8B-B14F-4D97-AF65-F5344CB8AC3E}">
        <p14:creationId xmlns:p14="http://schemas.microsoft.com/office/powerpoint/2010/main" val="304819555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cap="small" baseline="30000" dirty="0"/>
              <a:t>4</a:t>
            </a:r>
            <a:r>
              <a:rPr lang="pt-BR" dirty="0"/>
              <a:t> Não diga ͜ o inimigo assim: </a:t>
            </a:r>
          </a:p>
          <a:p>
            <a:r>
              <a:rPr lang="pt-BR" dirty="0"/>
              <a:t>“Eu contra ͜ o tal prevaleci”; </a:t>
            </a:r>
          </a:p>
          <a:p>
            <a:r>
              <a:rPr lang="pt-BR" dirty="0"/>
              <a:t>E os que são meus adversários </a:t>
            </a:r>
          </a:p>
          <a:p>
            <a:r>
              <a:rPr lang="pt-BR" dirty="0"/>
              <a:t>Não se alegrem, nem exultem </a:t>
            </a:r>
          </a:p>
          <a:p>
            <a:r>
              <a:rPr lang="pt-BR" dirty="0"/>
              <a:t>Quando ͜ eu estou vacilando. </a:t>
            </a:r>
          </a:p>
        </p:txBody>
      </p:sp>
    </p:spTree>
    <p:extLst>
      <p:ext uri="{BB962C8B-B14F-4D97-AF65-F5344CB8AC3E}">
        <p14:creationId xmlns:p14="http://schemas.microsoft.com/office/powerpoint/2010/main" val="362099541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cap="small" baseline="30000" dirty="0"/>
              <a:t>5</a:t>
            </a:r>
            <a:r>
              <a:rPr lang="pt-BR" dirty="0"/>
              <a:t> Mas, no tocante ͜ a mim, eu vou </a:t>
            </a:r>
          </a:p>
          <a:p>
            <a:r>
              <a:rPr lang="pt-BR" dirty="0"/>
              <a:t>Na tua graça confiar; </a:t>
            </a:r>
          </a:p>
          <a:p>
            <a:r>
              <a:rPr lang="pt-BR" dirty="0"/>
              <a:t>Meu coração se regozije </a:t>
            </a:r>
          </a:p>
          <a:p>
            <a:r>
              <a:rPr lang="pt-BR" dirty="0"/>
              <a:t>Na salvação. </a:t>
            </a:r>
            <a:r>
              <a:rPr lang="pt-BR" b="1" cap="small" baseline="30000" dirty="0"/>
              <a:t>6</a:t>
            </a:r>
            <a:r>
              <a:rPr lang="pt-BR" dirty="0"/>
              <a:t> E cantarei, pois </a:t>
            </a:r>
          </a:p>
          <a:p>
            <a:r>
              <a:rPr lang="pt-BR" cap="small" dirty="0"/>
              <a:t>Deus</a:t>
            </a:r>
            <a:r>
              <a:rPr lang="pt-BR" dirty="0"/>
              <a:t> muito bem me tem feito.</a:t>
            </a:r>
          </a:p>
        </p:txBody>
      </p:sp>
    </p:spTree>
    <p:extLst>
      <p:ext uri="{BB962C8B-B14F-4D97-AF65-F5344CB8AC3E}">
        <p14:creationId xmlns:p14="http://schemas.microsoft.com/office/powerpoint/2010/main" val="329794469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Heilig</a:t>
            </a:r>
            <a:r>
              <a:rPr lang="pt-BR" dirty="0"/>
              <a:t>, </a:t>
            </a:r>
            <a:r>
              <a:rPr lang="pt-BR" dirty="0" err="1"/>
              <a:t>heilig</a:t>
            </a:r>
            <a:r>
              <a:rPr lang="pt-BR" dirty="0"/>
              <a:t>, </a:t>
            </a:r>
            <a:r>
              <a:rPr lang="pt-BR" dirty="0" err="1"/>
              <a:t>heilig</a:t>
            </a:r>
            <a:r>
              <a:rPr lang="pt-BR" dirty="0"/>
              <a:t> </a:t>
            </a:r>
          </a:p>
          <a:p>
            <a:r>
              <a:rPr lang="pt-BR" dirty="0"/>
              <a:t>Métrica: 11. 11. 11. 11 </a:t>
            </a:r>
          </a:p>
          <a:p>
            <a:r>
              <a:rPr lang="pt-BR" dirty="0"/>
              <a:t>Compositor: Franz Schubert, 1816 </a:t>
            </a:r>
          </a:p>
          <a:p>
            <a:r>
              <a:rPr lang="pt-BR" dirty="0"/>
              <a:t>Metrificação: Comissão Brasileira de Salmodia, 2014</a:t>
            </a:r>
          </a:p>
        </p:txBody>
      </p:sp>
    </p:spTree>
    <p:extLst>
      <p:ext uri="{BB962C8B-B14F-4D97-AF65-F5344CB8AC3E}">
        <p14:creationId xmlns:p14="http://schemas.microsoft.com/office/powerpoint/2010/main" val="287230351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cap="small" baseline="30000" dirty="0"/>
              <a:t>1</a:t>
            </a:r>
            <a:r>
              <a:rPr lang="pt-BR" dirty="0"/>
              <a:t> </a:t>
            </a:r>
            <a:r>
              <a:rPr lang="pt-BR" cap="small" dirty="0"/>
              <a:t>Senhor</a:t>
            </a:r>
            <a:r>
              <a:rPr lang="pt-BR" dirty="0"/>
              <a:t>, até quando? Tu te ͜ esquecerás</a:t>
            </a:r>
          </a:p>
          <a:p>
            <a:r>
              <a:rPr lang="pt-BR" dirty="0"/>
              <a:t>De mim, para sempre, ͜ o rosto ͜ ocultarás?</a:t>
            </a:r>
          </a:p>
          <a:p>
            <a:r>
              <a:rPr lang="pt-BR" b="1" baseline="30000" dirty="0"/>
              <a:t>2</a:t>
            </a:r>
            <a:r>
              <a:rPr lang="pt-BR" dirty="0"/>
              <a:t> Até quando na ͜ alma eu relutarei?</a:t>
            </a:r>
          </a:p>
          <a:p>
            <a:r>
              <a:rPr lang="pt-BR" dirty="0"/>
              <a:t>Triste cada dia em meu coração?</a:t>
            </a:r>
          </a:p>
        </p:txBody>
      </p:sp>
    </p:spTree>
    <p:extLst>
      <p:ext uri="{BB962C8B-B14F-4D97-AF65-F5344CB8AC3E}">
        <p14:creationId xmlns:p14="http://schemas.microsoft.com/office/powerpoint/2010/main" val="56207876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Até quando contra mim se erguerá</a:t>
            </a:r>
          </a:p>
          <a:p>
            <a:r>
              <a:rPr lang="pt-BR" dirty="0"/>
              <a:t>O meu inimigo? </a:t>
            </a:r>
            <a:r>
              <a:rPr lang="pt-BR" b="1" baseline="30000" dirty="0"/>
              <a:t>3</a:t>
            </a:r>
            <a:r>
              <a:rPr lang="pt-BR" dirty="0"/>
              <a:t> Ouve-me, ͜ ó </a:t>
            </a:r>
            <a:r>
              <a:rPr lang="pt-BR" cap="small" dirty="0"/>
              <a:t>Senhor!</a:t>
            </a:r>
            <a:endParaRPr lang="pt-BR" dirty="0"/>
          </a:p>
          <a:p>
            <a:r>
              <a:rPr lang="pt-BR" dirty="0"/>
              <a:t>Me ͜ ilumina os olhos e responde-me</a:t>
            </a:r>
          </a:p>
          <a:p>
            <a:r>
              <a:rPr lang="pt-BR" dirty="0"/>
              <a:t>que ͜ eu da morte ͜ o sono não venha dormir;</a:t>
            </a:r>
          </a:p>
        </p:txBody>
      </p:sp>
    </p:spTree>
    <p:extLst>
      <p:ext uri="{BB962C8B-B14F-4D97-AF65-F5344CB8AC3E}">
        <p14:creationId xmlns:p14="http://schemas.microsoft.com/office/powerpoint/2010/main" val="374847509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Para que não diga o ͜ inimigo meu:</a:t>
            </a:r>
          </a:p>
          <a:p>
            <a:r>
              <a:rPr lang="pt-BR" dirty="0"/>
              <a:t>Indo contra ele, eu prevaleci;</a:t>
            </a:r>
          </a:p>
          <a:p>
            <a:r>
              <a:rPr lang="pt-BR" dirty="0"/>
              <a:t>não se regozijem adversários meus,</a:t>
            </a:r>
          </a:p>
          <a:p>
            <a:r>
              <a:rPr lang="pt-BR" dirty="0"/>
              <a:t>não se ͜ alegrem eles, vindo ͜ eu vacilar.</a:t>
            </a:r>
          </a:p>
        </p:txBody>
      </p:sp>
    </p:spTree>
    <p:extLst>
      <p:ext uri="{BB962C8B-B14F-4D97-AF65-F5344CB8AC3E}">
        <p14:creationId xmlns:p14="http://schemas.microsoft.com/office/powerpoint/2010/main" val="3070233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Quanto ͜ a mim, na tua graça confiarei;</a:t>
            </a:r>
          </a:p>
          <a:p>
            <a:r>
              <a:rPr lang="pt-BR" dirty="0"/>
              <a:t>e exultarei na tua salvação.</a:t>
            </a:r>
          </a:p>
          <a:p>
            <a:r>
              <a:rPr lang="pt-BR" b="1" baseline="30000" dirty="0"/>
              <a:t>6</a:t>
            </a:r>
            <a:r>
              <a:rPr lang="pt-BR" dirty="0"/>
              <a:t> Com grande ͜ alegria no meu coração,</a:t>
            </a:r>
          </a:p>
          <a:p>
            <a:r>
              <a:rPr lang="pt-BR" dirty="0"/>
              <a:t>canto ͜ a </a:t>
            </a:r>
            <a:r>
              <a:rPr lang="pt-BR" cap="small" dirty="0"/>
              <a:t>Deus</a:t>
            </a:r>
            <a:r>
              <a:rPr lang="pt-BR" dirty="0"/>
              <a:t>, pois tem me feito muito bem.</a:t>
            </a:r>
          </a:p>
        </p:txBody>
      </p:sp>
    </p:spTree>
    <p:extLst>
      <p:ext uri="{BB962C8B-B14F-4D97-AF65-F5344CB8AC3E}">
        <p14:creationId xmlns:p14="http://schemas.microsoft.com/office/powerpoint/2010/main" val="35467380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B26EF44-7768-4D66-9B51-06A38974A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7010E79-A257-48CF-BA4D-B029444065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Métrica: 10 11. 11 10. 4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Saltério de Genebra, 1542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Modo: dórico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Harmonização: Claude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Goudimel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1564</a:t>
            </a:r>
          </a:p>
          <a:p>
            <a:pPr algn="just">
              <a:spcAft>
                <a:spcPts val="1800"/>
              </a:spcAft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917251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Diz o ͜ insensato no seu coração: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“Deus não existe”, sim, “Deus não existe”.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São corrompidos e abomináveis.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Já não há mais ninguém que faça ͜ o bem,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faça ͜ o bem.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951487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Eis o Senhor a observar do céu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Se, dentre ͜ os filhos de todos os homens,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 ͜ existe quem possui entendimento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Pra ver se ͜ encontra ͜ alguém que busque ͜ a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busque ͜ a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335266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Todos se ͜ extraviaram do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E, juntamente, ͜ então, se corromperam.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corrompidos todos se fizeram.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Não há nenhum sequer que faça ͜ o bem,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Nenhum sequer.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461514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Acaso não conseguem entender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praticantes da iniquidade,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feito pão devoram ao meu povo,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não invocam, não invocam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Deus, o Senhor?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635652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Pavor imenso, ͜ então, os tomará,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Deus é com a geração dos justos.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Escarneceis dos pobres o conselho,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Porém o seu refúgio é ͜ 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É Deus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764471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Quem dera já viesse ͜ a Israel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salvação que de Sião procede.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Oh, quando Deus lhe restaurar a sorte,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Jacó exultará, sim, Israel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͜ alegrará.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470232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B7AA61C-8E50-38EA-8F18-01E047DFB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14B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DEF272F-A7E2-1232-85A2-EB8073693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Diademata</a:t>
            </a:r>
            <a:endParaRPr lang="pt-BR" dirty="0"/>
          </a:p>
          <a:p>
            <a:r>
              <a:rPr lang="pt-BR" dirty="0"/>
              <a:t>Métrica: 6 6. 8 6. 6 6. 8 6</a:t>
            </a:r>
          </a:p>
          <a:p>
            <a:r>
              <a:rPr lang="pt-BR" dirty="0"/>
              <a:t>Compositor: George </a:t>
            </a:r>
            <a:r>
              <a:rPr lang="pt-BR" dirty="0" err="1"/>
              <a:t>Job</a:t>
            </a:r>
            <a:r>
              <a:rPr lang="pt-BR" dirty="0"/>
              <a:t> </a:t>
            </a:r>
            <a:r>
              <a:rPr lang="pt-BR" dirty="0" err="1"/>
              <a:t>Elvey</a:t>
            </a:r>
            <a:r>
              <a:rPr lang="pt-BR" dirty="0"/>
              <a:t>, 1868</a:t>
            </a:r>
          </a:p>
          <a:p>
            <a:r>
              <a:rPr lang="pt-BR" dirty="0"/>
              <a:t>Metrificação: Comissão Brasileira de Salmodia, 2023</a:t>
            </a:r>
          </a:p>
        </p:txBody>
      </p:sp>
    </p:spTree>
    <p:extLst>
      <p:ext uri="{BB962C8B-B14F-4D97-AF65-F5344CB8AC3E}">
        <p14:creationId xmlns:p14="http://schemas.microsoft.com/office/powerpoint/2010/main" val="312766413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68453-BF1C-8B4C-7074-6C5EE0896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A87EDB-AB07-6C2E-29A3-C4F9D750E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Que não existe Deus o tolo diz pra si.</a:t>
            </a:r>
          </a:p>
          <a:p>
            <a:r>
              <a:rPr lang="pt-BR" dirty="0"/>
              <a:t>Praticam corrupções e muitas abominações.</a:t>
            </a:r>
          </a:p>
          <a:p>
            <a:r>
              <a:rPr lang="pt-BR" dirty="0"/>
              <a:t>Não há quem faça o bem. </a:t>
            </a:r>
            <a:r>
              <a:rPr lang="pt-BR" b="1" baseline="30000" dirty="0"/>
              <a:t>2</a:t>
            </a:r>
            <a:r>
              <a:rPr lang="pt-BR" dirty="0"/>
              <a:t> Do céu, olha ͜ o Senhor</a:t>
            </a:r>
          </a:p>
          <a:p>
            <a:r>
              <a:rPr lang="pt-BR" dirty="0"/>
              <a:t>A ver se há entendimento ͜ e quem busque ͜ ao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408520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EF3EF1-B833-0B35-C36C-8A7F9C4A3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72F081-8BF6-E82D-1B0E-D00EE9F5B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Extraviados vão e corrompidos são.</a:t>
            </a:r>
          </a:p>
          <a:p>
            <a:r>
              <a:rPr lang="pt-BR" dirty="0"/>
              <a:t>Não há ninguém que faça ͜ o bem, não há nenhum sequer.</a:t>
            </a:r>
          </a:p>
          <a:p>
            <a:r>
              <a:rPr lang="pt-BR" b="1" baseline="30000" dirty="0"/>
              <a:t>4</a:t>
            </a:r>
            <a:r>
              <a:rPr lang="pt-BR" dirty="0"/>
              <a:t> Acaso ͜ os homens maus não têm compreensão?</a:t>
            </a:r>
          </a:p>
          <a:p>
            <a:r>
              <a:rPr lang="pt-BR" dirty="0"/>
              <a:t>Devoram como pão meu povo ͜ e não invocam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067605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5E5EA-947C-D9CC-E74D-24338E8AC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5A517C-A22E-AE0D-3A2A-2C72627AA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Tais homens ficarão tomados de pavor</a:t>
            </a:r>
          </a:p>
          <a:p>
            <a:r>
              <a:rPr lang="pt-BR" dirty="0"/>
              <a:t>Porque com a linhagem justa sempre Deus está.</a:t>
            </a:r>
          </a:p>
          <a:p>
            <a:r>
              <a:rPr lang="pt-BR" b="1" baseline="30000" dirty="0"/>
              <a:t>6</a:t>
            </a:r>
            <a:r>
              <a:rPr lang="pt-BR" dirty="0"/>
              <a:t> Do pobre ͜ escarneceis e do conselho seu,</a:t>
            </a:r>
          </a:p>
          <a:p>
            <a:r>
              <a:rPr lang="pt-BR" dirty="0"/>
              <a:t>Mas seu refúgio ͜ é Deus, Senhor, refúgio ͜ é Deus,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585844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5F9F5F-184A-1FF4-3B0F-FB9B5F209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D2BBB4-67BB-3C8F-C9E4-1E2C2677C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Quem dera de Sião viesse ͜ a salvação,</a:t>
            </a:r>
          </a:p>
          <a:p>
            <a:r>
              <a:rPr lang="pt-BR" dirty="0"/>
              <a:t>Tomara já viesse ͜ a Israel a redenção.</a:t>
            </a:r>
          </a:p>
          <a:p>
            <a:r>
              <a:rPr lang="pt-BR" dirty="0"/>
              <a:t>E, quando ͜ o Senhor Deus seu povo restaurar,</a:t>
            </a:r>
          </a:p>
          <a:p>
            <a:r>
              <a:rPr lang="pt-BR" dirty="0"/>
              <a:t>Então, exultará Jacó, se ͜ alegrará ͜ Israel.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87564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9. 8 8 9 </a:t>
            </a:r>
          </a:p>
          <a:p>
            <a:r>
              <a:rPr lang="pt-BR" dirty="0"/>
              <a:t>Saltério de Genebra, 1539 </a:t>
            </a:r>
          </a:p>
          <a:p>
            <a:r>
              <a:rPr lang="pt-BR" dirty="0"/>
              <a:t>Modo: </a:t>
            </a:r>
            <a:r>
              <a:rPr lang="pt-BR" dirty="0" err="1"/>
              <a:t>mixolídico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360932995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Quem, ó </a:t>
            </a:r>
            <a:r>
              <a:rPr lang="pt-BR" cap="small" dirty="0"/>
              <a:t>Senhor</a:t>
            </a:r>
            <a:r>
              <a:rPr lang="pt-BR" dirty="0"/>
              <a:t>, habitará </a:t>
            </a:r>
          </a:p>
          <a:p>
            <a:r>
              <a:rPr lang="pt-BR" dirty="0"/>
              <a:t>No tabernáculo, tua casa? </a:t>
            </a:r>
          </a:p>
          <a:p>
            <a:r>
              <a:rPr lang="pt-BR" dirty="0"/>
              <a:t>Que homem pode, ͜ ali, morar, </a:t>
            </a:r>
          </a:p>
          <a:p>
            <a:r>
              <a:rPr lang="pt-BR" dirty="0"/>
              <a:t>No santo monte do </a:t>
            </a:r>
            <a:r>
              <a:rPr lang="pt-BR" cap="small" dirty="0"/>
              <a:t>Senhor</a:t>
            </a:r>
            <a:r>
              <a:rPr lang="pt-BR" dirty="0"/>
              <a:t>? </a:t>
            </a:r>
          </a:p>
          <a:p>
            <a:r>
              <a:rPr lang="pt-BR" b="1" baseline="30000" dirty="0"/>
              <a:t>2</a:t>
            </a:r>
            <a:r>
              <a:rPr lang="pt-BR" dirty="0"/>
              <a:t> Quem vive com integridade; </a:t>
            </a:r>
          </a:p>
        </p:txBody>
      </p:sp>
    </p:spTree>
    <p:extLst>
      <p:ext uri="{BB962C8B-B14F-4D97-AF65-F5344CB8AC3E}">
        <p14:creationId xmlns:p14="http://schemas.microsoft.com/office/powerpoint/2010/main" val="215829849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Justiça vive ͜ a praticar, </a:t>
            </a:r>
          </a:p>
          <a:p>
            <a:r>
              <a:rPr lang="pt-BR" dirty="0"/>
              <a:t>De coração fala ͜ a verdade; </a:t>
            </a:r>
          </a:p>
          <a:p>
            <a:r>
              <a:rPr lang="pt-BR" b="1" baseline="30000" dirty="0"/>
              <a:t>3</a:t>
            </a:r>
            <a:r>
              <a:rPr lang="pt-BR" dirty="0"/>
              <a:t> Que não difama no falar, </a:t>
            </a:r>
          </a:p>
          <a:p>
            <a:r>
              <a:rPr lang="pt-BR" dirty="0"/>
              <a:t>Ao semelhante não faz mal, </a:t>
            </a:r>
          </a:p>
          <a:p>
            <a:r>
              <a:rPr lang="pt-BR" dirty="0"/>
              <a:t>Nem lança ͜ injúria ao vizinho; </a:t>
            </a:r>
          </a:p>
        </p:txBody>
      </p:sp>
    </p:spTree>
    <p:extLst>
      <p:ext uri="{BB962C8B-B14F-4D97-AF65-F5344CB8AC3E}">
        <p14:creationId xmlns:p14="http://schemas.microsoft.com/office/powerpoint/2010/main" val="242763935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Aquele que, aos olhos, tem </a:t>
            </a:r>
          </a:p>
          <a:p>
            <a:r>
              <a:rPr lang="pt-BR" dirty="0"/>
              <a:t>Por desprezível o malvado, </a:t>
            </a:r>
          </a:p>
          <a:p>
            <a:r>
              <a:rPr lang="pt-BR" dirty="0"/>
              <a:t>Mas honra quem teme ͜ ao </a:t>
            </a:r>
            <a:r>
              <a:rPr lang="pt-BR" cap="small" dirty="0"/>
              <a:t>Senhor;</a:t>
            </a:r>
            <a:r>
              <a:rPr lang="pt-BR" dirty="0"/>
              <a:t> </a:t>
            </a:r>
          </a:p>
          <a:p>
            <a:r>
              <a:rPr lang="pt-BR" dirty="0"/>
              <a:t>Jura, mas sem se retratar, </a:t>
            </a:r>
          </a:p>
          <a:p>
            <a:r>
              <a:rPr lang="pt-BR" dirty="0"/>
              <a:t>Mesmo que sofra dano próprio; </a:t>
            </a:r>
          </a:p>
        </p:txBody>
      </p:sp>
    </p:spTree>
    <p:extLst>
      <p:ext uri="{BB962C8B-B14F-4D97-AF65-F5344CB8AC3E}">
        <p14:creationId xmlns:p14="http://schemas.microsoft.com/office/powerpoint/2010/main" val="46517058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Empresta sem agiotar, </a:t>
            </a:r>
          </a:p>
          <a:p>
            <a:r>
              <a:rPr lang="pt-BR" dirty="0"/>
              <a:t>Também, suborno não aceita </a:t>
            </a:r>
          </a:p>
          <a:p>
            <a:r>
              <a:rPr lang="pt-BR" dirty="0"/>
              <a:t>Para ͜ inocentes condenar. </a:t>
            </a:r>
          </a:p>
          <a:p>
            <a:r>
              <a:rPr lang="pt-BR" dirty="0"/>
              <a:t>Quem deste modo proceder </a:t>
            </a:r>
          </a:p>
          <a:p>
            <a:r>
              <a:rPr lang="pt-BR" dirty="0"/>
              <a:t>Jamais será, pois, abalado!</a:t>
            </a:r>
          </a:p>
        </p:txBody>
      </p:sp>
    </p:spTree>
    <p:extLst>
      <p:ext uri="{BB962C8B-B14F-4D97-AF65-F5344CB8AC3E}">
        <p14:creationId xmlns:p14="http://schemas.microsoft.com/office/powerpoint/2010/main" val="379173320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Something</a:t>
            </a:r>
            <a:r>
              <a:rPr lang="pt-BR" dirty="0"/>
              <a:t> for Jesus </a:t>
            </a:r>
          </a:p>
          <a:p>
            <a:r>
              <a:rPr lang="pt-BR" dirty="0"/>
              <a:t>Métrica: 6 4. 6 4. 6 6. 6 5</a:t>
            </a:r>
          </a:p>
          <a:p>
            <a:r>
              <a:rPr lang="pt-BR" dirty="0"/>
              <a:t>Compositor: Robert </a:t>
            </a:r>
            <a:r>
              <a:rPr lang="pt-BR" dirty="0" err="1"/>
              <a:t>Lowry</a:t>
            </a:r>
            <a:r>
              <a:rPr lang="pt-BR" dirty="0"/>
              <a:t>, 1871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26240954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Quem vai morar, </a:t>
            </a:r>
            <a:r>
              <a:rPr lang="pt-BR" cap="small" dirty="0"/>
              <a:t>Senhor</a:t>
            </a:r>
            <a:r>
              <a:rPr lang="pt-BR" dirty="0"/>
              <a:t>, no teu santo templo? </a:t>
            </a:r>
          </a:p>
          <a:p>
            <a:r>
              <a:rPr lang="pt-BR" dirty="0"/>
              <a:t>Quem há de residir no teu monte, ͜ ó </a:t>
            </a:r>
            <a:r>
              <a:rPr lang="pt-BR" cap="small" dirty="0"/>
              <a:t>Deus</a:t>
            </a:r>
            <a:r>
              <a:rPr lang="pt-BR" dirty="0"/>
              <a:t>? </a:t>
            </a:r>
          </a:p>
          <a:p>
            <a:r>
              <a:rPr lang="pt-BR" b="1" baseline="30000" dirty="0"/>
              <a:t>2</a:t>
            </a:r>
            <a:r>
              <a:rPr lang="pt-BR" dirty="0"/>
              <a:t> Quem vive ͜ em retidão, tem justo proceder, </a:t>
            </a:r>
          </a:p>
          <a:p>
            <a:r>
              <a:rPr lang="pt-BR" dirty="0"/>
              <a:t>só a verdade diz no seu coração. </a:t>
            </a:r>
          </a:p>
        </p:txBody>
      </p:sp>
    </p:spTree>
    <p:extLst>
      <p:ext uri="{BB962C8B-B14F-4D97-AF65-F5344CB8AC3E}">
        <p14:creationId xmlns:p14="http://schemas.microsoft.com/office/powerpoint/2010/main" val="39676270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Não vive ͜ a difamar, não faz mal a outrem, </a:t>
            </a:r>
          </a:p>
          <a:p>
            <a:r>
              <a:rPr lang="pt-BR" dirty="0"/>
              <a:t>ao seu vizinho não quer injuriar; </a:t>
            </a:r>
          </a:p>
          <a:p>
            <a:r>
              <a:rPr lang="pt-BR" b="1" baseline="30000" dirty="0"/>
              <a:t>4</a:t>
            </a:r>
            <a:r>
              <a:rPr lang="pt-BR" dirty="0"/>
              <a:t> Despreza ͜ o homem vil, honra ͜ ao que teme ͜ a </a:t>
            </a:r>
            <a:r>
              <a:rPr lang="pt-BR" cap="small" dirty="0"/>
              <a:t>Deus</a:t>
            </a:r>
            <a:r>
              <a:rPr lang="pt-BR" dirty="0"/>
              <a:t>; </a:t>
            </a:r>
          </a:p>
          <a:p>
            <a:r>
              <a:rPr lang="pt-BR" dirty="0"/>
              <a:t>jura com perda, ͜ até, mas não volta ͜ atrás;</a:t>
            </a:r>
          </a:p>
        </p:txBody>
      </p:sp>
    </p:spTree>
    <p:extLst>
      <p:ext uri="{BB962C8B-B14F-4D97-AF65-F5344CB8AC3E}">
        <p14:creationId xmlns:p14="http://schemas.microsoft.com/office/powerpoint/2010/main" val="119374924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o seu dinheiro não cede com usura, </a:t>
            </a:r>
          </a:p>
          <a:p>
            <a:r>
              <a:rPr lang="pt-BR" dirty="0"/>
              <a:t>suborno ͜ algum jamais pensa receber </a:t>
            </a:r>
          </a:p>
          <a:p>
            <a:r>
              <a:rPr lang="pt-BR" dirty="0"/>
              <a:t>para incriminar quem inocente é. </a:t>
            </a:r>
          </a:p>
          <a:p>
            <a:r>
              <a:rPr lang="pt-BR" dirty="0"/>
              <a:t>Quem assim proceder não se ͜ abalará.</a:t>
            </a:r>
          </a:p>
        </p:txBody>
      </p:sp>
    </p:spTree>
    <p:extLst>
      <p:ext uri="{BB962C8B-B14F-4D97-AF65-F5344CB8AC3E}">
        <p14:creationId xmlns:p14="http://schemas.microsoft.com/office/powerpoint/2010/main" val="10150837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16B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Faithfulness</a:t>
            </a:r>
            <a:r>
              <a:rPr lang="pt-BR" dirty="0"/>
              <a:t> </a:t>
            </a:r>
          </a:p>
          <a:p>
            <a:r>
              <a:rPr lang="pt-BR" dirty="0"/>
              <a:t>Métrica: 11. 10. 11. 10. 12. 10. 11. 10 </a:t>
            </a:r>
          </a:p>
          <a:p>
            <a:r>
              <a:rPr lang="pt-BR" dirty="0"/>
              <a:t>Compositor: William M. </a:t>
            </a:r>
            <a:r>
              <a:rPr lang="pt-BR" dirty="0" err="1"/>
              <a:t>Runyan</a:t>
            </a:r>
            <a:r>
              <a:rPr lang="pt-BR" dirty="0"/>
              <a:t>, 1923 </a:t>
            </a:r>
          </a:p>
          <a:p>
            <a:r>
              <a:rPr lang="pt-BR" dirty="0"/>
              <a:t>Metrificação: Comissão Brasileira de Salmodia, 2011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430496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Guarda-me, ͜ ó Deus, pois em ti eu me abrigo. </a:t>
            </a:r>
          </a:p>
          <a:p>
            <a:r>
              <a:rPr lang="pt-BR" b="1" baseline="30000" dirty="0"/>
              <a:t>2</a:t>
            </a:r>
            <a:r>
              <a:rPr lang="pt-BR" b="1" dirty="0"/>
              <a:t> </a:t>
            </a:r>
            <a:r>
              <a:rPr lang="pt-BR" dirty="0"/>
              <a:t>Minha ͜ alma diz que tu és meu Senhor; </a:t>
            </a:r>
          </a:p>
          <a:p>
            <a:r>
              <a:rPr lang="pt-BR" dirty="0"/>
              <a:t>além de ti outro bem eu não tenho. </a:t>
            </a:r>
          </a:p>
          <a:p>
            <a:r>
              <a:rPr lang="pt-BR" b="1" baseline="30000" dirty="0"/>
              <a:t>3</a:t>
            </a:r>
            <a:r>
              <a:rPr lang="pt-BR" dirty="0"/>
              <a:t> E nos teus santos está meu prazer. </a:t>
            </a:r>
          </a:p>
          <a:p>
            <a:r>
              <a:rPr lang="pt-BR" b="1" baseline="30000" dirty="0"/>
              <a:t>4</a:t>
            </a:r>
            <a:r>
              <a:rPr lang="pt-BR" dirty="0"/>
              <a:t> Há muitas punições, penalidades mil </a:t>
            </a:r>
          </a:p>
          <a:p>
            <a:r>
              <a:rPr lang="pt-BR" dirty="0"/>
              <a:t>Pra quem por deuses trocar o </a:t>
            </a:r>
            <a:r>
              <a:rPr lang="pt-BR" cap="small" dirty="0"/>
              <a:t>Senhor;</a:t>
            </a:r>
            <a:r>
              <a:rPr lang="pt-BR" dirty="0"/>
              <a:t> </a:t>
            </a:r>
          </a:p>
          <a:p>
            <a:r>
              <a:rPr lang="pt-BR" dirty="0"/>
              <a:t>jamais darei sacrifício ͜ a tais deuses, </a:t>
            </a:r>
          </a:p>
          <a:p>
            <a:r>
              <a:rPr lang="pt-BR" dirty="0"/>
              <a:t>a quem meus lábios não pronunciarão. </a:t>
            </a:r>
          </a:p>
        </p:txBody>
      </p:sp>
    </p:spTree>
    <p:extLst>
      <p:ext uri="{BB962C8B-B14F-4D97-AF65-F5344CB8AC3E}">
        <p14:creationId xmlns:p14="http://schemas.microsoft.com/office/powerpoint/2010/main" val="348486310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És minha taça, </a:t>
            </a:r>
            <a:r>
              <a:rPr lang="pt-BR" cap="small" dirty="0"/>
              <a:t>Senhor</a:t>
            </a:r>
            <a:r>
              <a:rPr lang="pt-BR" dirty="0"/>
              <a:t>, minha ͜ herança;</a:t>
            </a:r>
          </a:p>
          <a:p>
            <a:r>
              <a:rPr lang="pt-BR" dirty="0"/>
              <a:t>da minha sorte ͜ o arrimo tu és. </a:t>
            </a:r>
          </a:p>
          <a:p>
            <a:r>
              <a:rPr lang="pt-BR" b="1" baseline="30000" dirty="0"/>
              <a:t>6</a:t>
            </a:r>
            <a:r>
              <a:rPr lang="pt-BR" dirty="0"/>
              <a:t> Tenho ͜ as divisas em áreas amenas, </a:t>
            </a:r>
          </a:p>
          <a:p>
            <a:r>
              <a:rPr lang="pt-BR" dirty="0"/>
              <a:t>minha herança ͜ é formosa ͜ e sem par. </a:t>
            </a:r>
          </a:p>
          <a:p>
            <a:r>
              <a:rPr lang="pt-BR" b="1" baseline="30000" dirty="0"/>
              <a:t>7</a:t>
            </a:r>
            <a:r>
              <a:rPr lang="pt-BR" b="1" dirty="0"/>
              <a:t> </a:t>
            </a:r>
            <a:r>
              <a:rPr lang="pt-BR" dirty="0"/>
              <a:t>Bendigo ͜ o meu </a:t>
            </a:r>
            <a:r>
              <a:rPr lang="pt-BR" cap="small" dirty="0"/>
              <a:t>Senhor</a:t>
            </a:r>
            <a:r>
              <a:rPr lang="pt-BR" dirty="0"/>
              <a:t>, que ͜ a mim conselhos traz; </a:t>
            </a:r>
          </a:p>
          <a:p>
            <a:r>
              <a:rPr lang="pt-BR" dirty="0"/>
              <a:t>e, ͜ à noite, ͜ o coração vem me ͜ ensinar. </a:t>
            </a:r>
          </a:p>
          <a:p>
            <a:r>
              <a:rPr lang="pt-BR" b="1" baseline="30000" dirty="0"/>
              <a:t>8</a:t>
            </a:r>
            <a:r>
              <a:rPr lang="pt-BR" dirty="0"/>
              <a:t> Tenho ͜ o </a:t>
            </a:r>
            <a:r>
              <a:rPr lang="pt-BR" cap="small" dirty="0"/>
              <a:t>Senhor</a:t>
            </a:r>
            <a:r>
              <a:rPr lang="pt-BR" dirty="0"/>
              <a:t> sempre ͜ à minha presença; </a:t>
            </a:r>
          </a:p>
          <a:p>
            <a:r>
              <a:rPr lang="pt-BR" dirty="0"/>
              <a:t>Ele ͜ à direita, ͜ abalado não sou. </a:t>
            </a:r>
          </a:p>
        </p:txBody>
      </p:sp>
    </p:spTree>
    <p:extLst>
      <p:ext uri="{BB962C8B-B14F-4D97-AF65-F5344CB8AC3E}">
        <p14:creationId xmlns:p14="http://schemas.microsoft.com/office/powerpoint/2010/main" val="3271232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b="1" dirty="0"/>
              <a:t> </a:t>
            </a:r>
            <a:r>
              <a:rPr lang="pt-BR" dirty="0"/>
              <a:t>Meu coração bem alegre exulta; </a:t>
            </a:r>
          </a:p>
          <a:p>
            <a:r>
              <a:rPr lang="pt-BR" dirty="0"/>
              <a:t>meu corpo ͜ a salvo repouso terá. </a:t>
            </a:r>
          </a:p>
          <a:p>
            <a:r>
              <a:rPr lang="pt-BR" b="1" baseline="30000" dirty="0"/>
              <a:t>10</a:t>
            </a:r>
            <a:r>
              <a:rPr lang="pt-BR" dirty="0"/>
              <a:t> Minha ͜ alma não deixarás no abismo, </a:t>
            </a:r>
          </a:p>
          <a:p>
            <a:r>
              <a:rPr lang="pt-BR" dirty="0"/>
              <a:t>nem o teu Santo provar corrupção. </a:t>
            </a:r>
          </a:p>
          <a:p>
            <a:r>
              <a:rPr lang="pt-BR" b="1" baseline="30000" dirty="0"/>
              <a:t>11</a:t>
            </a:r>
            <a:r>
              <a:rPr lang="pt-BR" dirty="0"/>
              <a:t> Tu me farás saber por onde devo ͜ andar, </a:t>
            </a:r>
          </a:p>
          <a:p>
            <a:r>
              <a:rPr lang="pt-BR" dirty="0"/>
              <a:t>sim, o caminho da vida ͜ enxergar; </a:t>
            </a:r>
          </a:p>
          <a:p>
            <a:r>
              <a:rPr lang="pt-BR" dirty="0"/>
              <a:t>há pleno gozo na tua presença, </a:t>
            </a:r>
          </a:p>
          <a:p>
            <a:r>
              <a:rPr lang="pt-BR" dirty="0"/>
              <a:t>na tua destra, delícias sem fim.</a:t>
            </a:r>
          </a:p>
        </p:txBody>
      </p:sp>
    </p:spTree>
    <p:extLst>
      <p:ext uri="{BB962C8B-B14F-4D97-AF65-F5344CB8AC3E}">
        <p14:creationId xmlns:p14="http://schemas.microsoft.com/office/powerpoint/2010/main" val="128133246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E2E7F36-F541-4F66-E6CF-8DDBC617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17B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CA2397A-3436-005E-AA28-DE9624D03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The </a:t>
            </a:r>
            <a:r>
              <a:rPr lang="pt-BR" dirty="0" err="1"/>
              <a:t>ninety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nine</a:t>
            </a:r>
          </a:p>
          <a:p>
            <a:r>
              <a:rPr lang="pt-BR" dirty="0"/>
              <a:t>Métrica: 8 6. 8 6. 8 8 8</a:t>
            </a:r>
          </a:p>
          <a:p>
            <a:r>
              <a:rPr lang="pt-BR" dirty="0"/>
              <a:t>Compositor: Ira David </a:t>
            </a:r>
            <a:r>
              <a:rPr lang="pt-BR" dirty="0" err="1"/>
              <a:t>Sankey</a:t>
            </a:r>
            <a:r>
              <a:rPr lang="pt-BR" dirty="0"/>
              <a:t>, 1874</a:t>
            </a:r>
          </a:p>
          <a:p>
            <a:r>
              <a:rPr lang="pt-BR" dirty="0"/>
              <a:t>Metrificação: Comissão Brasileira de Salmodia, 2024</a:t>
            </a:r>
          </a:p>
        </p:txBody>
      </p:sp>
    </p:spTree>
    <p:extLst>
      <p:ext uri="{BB962C8B-B14F-4D97-AF65-F5344CB8AC3E}">
        <p14:creationId xmlns:p14="http://schemas.microsoft.com/office/powerpoint/2010/main" val="48165752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5BD56EA-5BF9-91B5-26EB-F5331F5F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17B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53CEF5B-8FA1-3759-3228-79FBB5D43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Escuta ͜ ó Deus, o meu clamor, a justa petição.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Minha ͜ oração a ti não vem de lábios infiéis,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Da tua face ͜ o julgamento ͜ a meu respeito venha, ͜ ó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a retidão tu venhas ver.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508224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5BD56EA-5BF9-91B5-26EB-F5331F5F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17B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53CEF5B-8FA1-3759-3228-79FBB5D43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 noite vens me visitar, meu coração sondar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 fogo sou provado, ͜ e mal algum tu vês em mim.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Não peco no falar,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 das ações dos maus guardado sou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 tua lei, ó meu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415363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5BD56EA-5BF9-91B5-26EB-F5331F5F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17B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53CEF5B-8FA1-3759-3228-79FBB5D43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Senhor, meus passos se ͜ afizeram aos caminhos teus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Não resvalaram os meus pés, não vieram tropeçar.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Te ͜ invoco, pois resposta dás. Vem teus ouvidos inclinar.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Escuta, ͜ ó Deus, o meu clamor.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406806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5BD56EA-5BF9-91B5-26EB-F5331F5F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17B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53CEF5B-8FA1-3759-3228-79FBB5D43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As maravilhas da bondade tua vem mostrar,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Ó Salvador dos que procuram se refugiar,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Refugiar-se ͜ à tua destra dos que ͜ estão a se erguer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Pra lhes fazer oposição.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77541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5BD56EA-5BF9-91B5-26EB-F5331F5F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17B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53CEF5B-8FA1-3759-3228-79FBB5D43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Como ͜ a menina dos teus olhos guarda-me,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sob a sombra das tuas asas, oh, vem me ͜ esconder.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Sim, do ͜ opressor e do perverso vem, Senhor, a mim guardar,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eles buscam me matar.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239062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5BD56EA-5BF9-91B5-26EB-F5331F5F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17B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53CEF5B-8FA1-3759-3228-79FBB5D43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São insensíveis, todos têm fechado ͜ o coração.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São insolentes no falar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 cercam nosso ͜ andar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atentamente ͜ o seu olhar está focado sempre ͜ em nós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fim de nos fazer cair.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099237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5BD56EA-5BF9-91B5-26EB-F5331F5F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17B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53CEF5B-8FA1-3759-3228-79FBB5D43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São qual leão que vai à presa com grande ͜ avidez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Ou como leãozinho na espreita ͜ a emboscar.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Senhor, te ergue ͜ e, com a ͜ espada, livra-me do malfeitor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ele ͜ enfrenta ͜ e ͜ arrasa, ͜ ó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353613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5BD56EA-5BF9-91B5-26EB-F5331F5F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17B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53CEF5B-8FA1-3759-3228-79FBB5D43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Com tua mão vem me livrar dos ímpios, ó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têm a ͜ herança neste mundo ͜ e cujo ventre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Bem farto com tesouros teus, têm muitos filhos a herdar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bens que vão lhes sobejar.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399863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070E98-9E21-E469-5643-2C74C2DDD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17B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19F23F-5161-5F89-1997-4FC561FF7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Porém, Senhor, a tua face ͜ eu hei de contemplar.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Em retidão, a tua face, ͜ ó Deus, contemplarei.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 acordar, ó meu Senhor, eu hei de me satisfazer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tua semelhança, ͜ ó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676791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19A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6 6 6. 6 6 6. 6 6 7. 6 6 7 </a:t>
            </a:r>
          </a:p>
          <a:p>
            <a:r>
              <a:rPr lang="pt-BR" dirty="0"/>
              <a:t>Saltério de Genebra, 1542 </a:t>
            </a:r>
          </a:p>
          <a:p>
            <a:r>
              <a:rPr lang="pt-BR" dirty="0"/>
              <a:t>Modo: </a:t>
            </a:r>
            <a:r>
              <a:rPr lang="pt-BR" dirty="0" err="1"/>
              <a:t>mixolídico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142369932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baseline="30000" dirty="0"/>
              <a:t>1</a:t>
            </a:r>
            <a:r>
              <a:rPr lang="pt-BR" dirty="0"/>
              <a:t> Os céus proclamam bem a glória do Senhor, </a:t>
            </a:r>
          </a:p>
          <a:p>
            <a:r>
              <a:rPr lang="pt-BR" dirty="0"/>
              <a:t>E ͜ o firmamento diz das obras das suas mãos. </a:t>
            </a:r>
          </a:p>
          <a:p>
            <a:r>
              <a:rPr lang="pt-BR" b="1" baseline="30000" dirty="0"/>
              <a:t>2</a:t>
            </a:r>
            <a:r>
              <a:rPr lang="pt-BR" dirty="0"/>
              <a:t> Discurso ͜ e transmissão um dia ͜ ao outro faz, </a:t>
            </a:r>
          </a:p>
          <a:p>
            <a:r>
              <a:rPr lang="pt-BR" dirty="0"/>
              <a:t>E ͜ a noite ͜ à outra, após, conhecimento traz. </a:t>
            </a:r>
          </a:p>
          <a:p>
            <a:r>
              <a:rPr lang="pt-BR" b="1" baseline="30000" dirty="0"/>
              <a:t>3</a:t>
            </a:r>
            <a:r>
              <a:rPr lang="pt-BR" dirty="0"/>
              <a:t> Sem som e sem palavras, </a:t>
            </a:r>
            <a:r>
              <a:rPr lang="pt-BR" b="1" baseline="30000" dirty="0"/>
              <a:t>4</a:t>
            </a:r>
            <a:r>
              <a:rPr lang="pt-BR" dirty="0"/>
              <a:t> Contudo, faz-se ͜ ouvir </a:t>
            </a:r>
          </a:p>
          <a:p>
            <a:r>
              <a:rPr lang="pt-BR" dirty="0"/>
              <a:t>A voz e seu falar até ͜ os confins do mundo. </a:t>
            </a:r>
          </a:p>
        </p:txBody>
      </p:sp>
    </p:spTree>
    <p:extLst>
      <p:ext uri="{BB962C8B-B14F-4D97-AF65-F5344CB8AC3E}">
        <p14:creationId xmlns:p14="http://schemas.microsoft.com/office/powerpoint/2010/main" val="283075772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Nos céus, a tenda ͜ armou, na qual habita ͜ o Sol, </a:t>
            </a:r>
          </a:p>
          <a:p>
            <a:r>
              <a:rPr lang="pt-BR" b="1" baseline="30000" dirty="0"/>
              <a:t>5</a:t>
            </a:r>
            <a:r>
              <a:rPr lang="pt-BR" dirty="0"/>
              <a:t> Que, como noivo sai dos aposentos seus, </a:t>
            </a:r>
          </a:p>
          <a:p>
            <a:r>
              <a:rPr lang="pt-BR" dirty="0"/>
              <a:t>Tal como um herói que, ͜ em regozijo, vai </a:t>
            </a:r>
          </a:p>
          <a:p>
            <a:r>
              <a:rPr lang="pt-BR" dirty="0"/>
              <a:t>A senda a percorrer. </a:t>
            </a:r>
            <a:r>
              <a:rPr lang="pt-BR" b="1" baseline="30000" dirty="0"/>
              <a:t>6</a:t>
            </a:r>
            <a:r>
              <a:rPr lang="pt-BR" dirty="0"/>
              <a:t> De ͜ um lado ͜ ao outro, vai </a:t>
            </a:r>
          </a:p>
          <a:p>
            <a:r>
              <a:rPr lang="pt-BR" dirty="0"/>
              <a:t>Os céus atravessando. Emite tal calor</a:t>
            </a:r>
          </a:p>
          <a:p>
            <a:r>
              <a:rPr lang="pt-BR" dirty="0"/>
              <a:t>Do seu intenso ͜ ardor não há quem se esconda. </a:t>
            </a:r>
          </a:p>
        </p:txBody>
      </p:sp>
    </p:spTree>
    <p:extLst>
      <p:ext uri="{BB962C8B-B14F-4D97-AF65-F5344CB8AC3E}">
        <p14:creationId xmlns:p14="http://schemas.microsoft.com/office/powerpoint/2010/main" val="124179752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baseline="30000" dirty="0"/>
              <a:t>7</a:t>
            </a:r>
            <a:r>
              <a:rPr lang="pt-BR" dirty="0"/>
              <a:t> Perfeita ͜ é a lei de </a:t>
            </a:r>
            <a:r>
              <a:rPr lang="pt-BR" cap="small" dirty="0"/>
              <a:t>Deus</a:t>
            </a:r>
            <a:r>
              <a:rPr lang="pt-BR" dirty="0"/>
              <a:t>, restaura ͜ o coração; </a:t>
            </a:r>
          </a:p>
          <a:p>
            <a:r>
              <a:rPr lang="pt-BR" cap="small" dirty="0"/>
              <a:t>Seu</a:t>
            </a:r>
            <a:r>
              <a:rPr lang="pt-BR" dirty="0"/>
              <a:t> testemunho ͜ é fiel, ao simples, sábio faz </a:t>
            </a:r>
          </a:p>
          <a:p>
            <a:r>
              <a:rPr lang="pt-BR" b="1" baseline="30000" dirty="0"/>
              <a:t>8</a:t>
            </a:r>
            <a:r>
              <a:rPr lang="pt-BR" dirty="0"/>
              <a:t> As prescrições de </a:t>
            </a:r>
            <a:r>
              <a:rPr lang="pt-BR" cap="small" dirty="0"/>
              <a:t>Deus</a:t>
            </a:r>
            <a:r>
              <a:rPr lang="pt-BR" dirty="0"/>
              <a:t> retas e justas são, </a:t>
            </a:r>
          </a:p>
          <a:p>
            <a:r>
              <a:rPr lang="pt-BR" dirty="0"/>
              <a:t>Folgam o coração; </a:t>
            </a:r>
            <a:r>
              <a:rPr lang="pt-BR" cap="small" dirty="0"/>
              <a:t>Seu</a:t>
            </a:r>
            <a:r>
              <a:rPr lang="pt-BR" dirty="0"/>
              <a:t> mandamento é </a:t>
            </a:r>
          </a:p>
          <a:p>
            <a:r>
              <a:rPr lang="pt-BR" dirty="0"/>
              <a:t>Puro, ͜ ilumina os olhos. </a:t>
            </a:r>
            <a:r>
              <a:rPr lang="pt-BR" b="1" baseline="30000" dirty="0"/>
              <a:t>9</a:t>
            </a:r>
            <a:r>
              <a:rPr lang="pt-BR" dirty="0"/>
              <a:t> Limpo ͜ é ͜ o temor de </a:t>
            </a:r>
            <a:r>
              <a:rPr lang="pt-BR" cap="small" dirty="0"/>
              <a:t>Deus</a:t>
            </a:r>
            <a:r>
              <a:rPr lang="pt-BR" dirty="0"/>
              <a:t>, </a:t>
            </a:r>
          </a:p>
          <a:p>
            <a:r>
              <a:rPr lang="pt-BR" dirty="0"/>
              <a:t>Que permanecerá, sim, para todo ͜ o sempre; </a:t>
            </a:r>
          </a:p>
        </p:txBody>
      </p:sp>
    </p:spTree>
    <p:extLst>
      <p:ext uri="{BB962C8B-B14F-4D97-AF65-F5344CB8AC3E}">
        <p14:creationId xmlns:p14="http://schemas.microsoft.com/office/powerpoint/2010/main" val="172849657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Os juízos do </a:t>
            </a:r>
            <a:r>
              <a:rPr lang="pt-BR" cap="small" dirty="0"/>
              <a:t>Senhor</a:t>
            </a:r>
            <a:r>
              <a:rPr lang="pt-BR" dirty="0"/>
              <a:t> todos verdade são </a:t>
            </a:r>
          </a:p>
          <a:p>
            <a:r>
              <a:rPr lang="pt-BR" dirty="0"/>
              <a:t>E justos por igual. </a:t>
            </a:r>
            <a:r>
              <a:rPr lang="pt-BR" b="1" baseline="30000" dirty="0"/>
              <a:t>10</a:t>
            </a:r>
            <a:r>
              <a:rPr lang="pt-BR" dirty="0"/>
              <a:t> Mais desejáveis são</a:t>
            </a:r>
          </a:p>
          <a:p>
            <a:r>
              <a:rPr lang="pt-BR" dirty="0"/>
              <a:t>Que ouro puro e bom, Mais doces do que ͜ o mel,</a:t>
            </a:r>
          </a:p>
          <a:p>
            <a:r>
              <a:rPr lang="pt-BR" dirty="0"/>
              <a:t>Que ͜ o favo a destilar. </a:t>
            </a:r>
            <a:r>
              <a:rPr lang="pt-BR" b="1" baseline="30000" dirty="0"/>
              <a:t>11</a:t>
            </a:r>
            <a:r>
              <a:rPr lang="pt-BR" dirty="0"/>
              <a:t> Eles ao servo teu</a:t>
            </a:r>
          </a:p>
          <a:p>
            <a:r>
              <a:rPr lang="pt-BR" dirty="0"/>
              <a:t>Servem de advertência. Porque em os guardar; </a:t>
            </a:r>
          </a:p>
          <a:p>
            <a:r>
              <a:rPr lang="pt-BR" dirty="0"/>
              <a:t>Sempre ͜ a obedecer há grande recompensa. </a:t>
            </a:r>
          </a:p>
        </p:txBody>
      </p:sp>
    </p:spTree>
    <p:extLst>
      <p:ext uri="{BB962C8B-B14F-4D97-AF65-F5344CB8AC3E}">
        <p14:creationId xmlns:p14="http://schemas.microsoft.com/office/powerpoint/2010/main" val="161886598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baseline="30000" dirty="0"/>
              <a:t>12</a:t>
            </a:r>
            <a:r>
              <a:rPr lang="pt-BR" dirty="0"/>
              <a:t> Quem pode discernir as próprias transgressões? </a:t>
            </a:r>
          </a:p>
          <a:p>
            <a:r>
              <a:rPr lang="pt-BR" dirty="0"/>
              <a:t>Perdoa-me, Senhor, das que não percebi. </a:t>
            </a:r>
          </a:p>
          <a:p>
            <a:r>
              <a:rPr lang="pt-BR" b="1" baseline="30000" dirty="0"/>
              <a:t>13</a:t>
            </a:r>
            <a:r>
              <a:rPr lang="pt-BR" dirty="0"/>
              <a:t> Também, teu servo, ͜ ó Deus, guarda da presunção,</a:t>
            </a:r>
          </a:p>
          <a:p>
            <a:r>
              <a:rPr lang="pt-BR" dirty="0"/>
              <a:t>E livre ficarei de grande transgressão, </a:t>
            </a:r>
          </a:p>
          <a:p>
            <a:r>
              <a:rPr lang="pt-BR" dirty="0"/>
              <a:t>Que ͜ ela não me domine. </a:t>
            </a:r>
            <a:r>
              <a:rPr lang="pt-BR" b="1" baseline="30000" dirty="0"/>
              <a:t>14</a:t>
            </a:r>
            <a:r>
              <a:rPr lang="pt-BR" dirty="0"/>
              <a:t> Fale ͜ e medite eu </a:t>
            </a:r>
          </a:p>
          <a:p>
            <a:r>
              <a:rPr lang="pt-BR" dirty="0"/>
              <a:t>De modo ͜ a te ͜ agradar, meu Redentor e Rocha.</a:t>
            </a:r>
          </a:p>
        </p:txBody>
      </p:sp>
    </p:spTree>
    <p:extLst>
      <p:ext uri="{BB962C8B-B14F-4D97-AF65-F5344CB8AC3E}">
        <p14:creationId xmlns:p14="http://schemas.microsoft.com/office/powerpoint/2010/main" val="174584366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Columbia</a:t>
            </a:r>
          </a:p>
          <a:p>
            <a:r>
              <a:rPr lang="pt-BR" dirty="0"/>
              <a:t>Métrica: 6 6. 6 6. 10 8</a:t>
            </a:r>
          </a:p>
          <a:p>
            <a:r>
              <a:rPr lang="pt-BR" dirty="0"/>
              <a:t>Compositor: Leonard Cooper </a:t>
            </a:r>
            <a:r>
              <a:rPr lang="pt-BR" dirty="0" err="1"/>
              <a:t>Blanton</a:t>
            </a:r>
            <a:r>
              <a:rPr lang="pt-BR" dirty="0"/>
              <a:t>, 1951</a:t>
            </a:r>
          </a:p>
          <a:p>
            <a:r>
              <a:rPr lang="pt-BR" dirty="0"/>
              <a:t>Metrificação: Comissão Brasileira de Salmodia, 2018</a:t>
            </a:r>
          </a:p>
        </p:txBody>
      </p:sp>
    </p:spTree>
    <p:extLst>
      <p:ext uri="{BB962C8B-B14F-4D97-AF65-F5344CB8AC3E}">
        <p14:creationId xmlns:p14="http://schemas.microsoft.com/office/powerpoint/2010/main" val="1665488193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Os céus proclamam, sim, a glória do Senhor,</a:t>
            </a:r>
          </a:p>
          <a:p>
            <a:r>
              <a:rPr lang="pt-BR" dirty="0"/>
              <a:t>e ͜ o firmamento ͜ expõe as obras das suas mãos.</a:t>
            </a:r>
          </a:p>
          <a:p>
            <a:r>
              <a:rPr lang="pt-BR" b="1" baseline="30000" dirty="0"/>
              <a:t>2</a:t>
            </a:r>
            <a:r>
              <a:rPr lang="pt-BR" b="1" dirty="0"/>
              <a:t> </a:t>
            </a:r>
            <a:r>
              <a:rPr lang="pt-BR" dirty="0"/>
              <a:t>E discursa ͜ o dia ͜ ao que vem depois,</a:t>
            </a:r>
          </a:p>
          <a:p>
            <a:r>
              <a:rPr lang="pt-BR" dirty="0"/>
              <a:t>E ͜ a noite ͜ à outra faz saber.</a:t>
            </a:r>
          </a:p>
        </p:txBody>
      </p:sp>
    </p:spTree>
    <p:extLst>
      <p:ext uri="{BB962C8B-B14F-4D97-AF65-F5344CB8AC3E}">
        <p14:creationId xmlns:p14="http://schemas.microsoft.com/office/powerpoint/2010/main" val="2205077681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cap="small" baseline="30000" dirty="0"/>
              <a:t>3</a:t>
            </a:r>
            <a:r>
              <a:rPr lang="pt-BR" b="1" dirty="0"/>
              <a:t> </a:t>
            </a:r>
            <a:r>
              <a:rPr lang="pt-BR" dirty="0"/>
              <a:t>Linguagem nem palavra ͜ ou som se ouve ͜ algum;</a:t>
            </a:r>
          </a:p>
          <a:p>
            <a:r>
              <a:rPr lang="pt-BR" b="1" baseline="30000" dirty="0"/>
              <a:t>4</a:t>
            </a:r>
            <a:r>
              <a:rPr lang="pt-BR" dirty="0"/>
              <a:t> porém se faz ouvir na terra ͜ a sua voz,</a:t>
            </a:r>
          </a:p>
          <a:p>
            <a:r>
              <a:rPr lang="pt-BR" dirty="0"/>
              <a:t>e ͜ as palavras soam até ͜ os confins.</a:t>
            </a:r>
          </a:p>
          <a:p>
            <a:r>
              <a:rPr lang="pt-BR" dirty="0"/>
              <a:t>Aí, pôs uma tenda ͜ ao sol,</a:t>
            </a:r>
          </a:p>
        </p:txBody>
      </p:sp>
    </p:spTree>
    <p:extLst>
      <p:ext uri="{BB962C8B-B14F-4D97-AF65-F5344CB8AC3E}">
        <p14:creationId xmlns:p14="http://schemas.microsoft.com/office/powerpoint/2010/main" val="1197684803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b="1" dirty="0"/>
              <a:t> </a:t>
            </a:r>
            <a:r>
              <a:rPr lang="pt-BR" dirty="0"/>
              <a:t>que, ͜ assim como herói, os céus a percorrer,</a:t>
            </a:r>
          </a:p>
          <a:p>
            <a:r>
              <a:rPr lang="pt-BR" dirty="0"/>
              <a:t>dos aposentos sai qual noivo ͜ a se ͜ alegrar.</a:t>
            </a:r>
          </a:p>
          <a:p>
            <a:r>
              <a:rPr lang="pt-BR" b="1" baseline="30000" dirty="0"/>
              <a:t>6</a:t>
            </a:r>
            <a:r>
              <a:rPr lang="pt-BR" dirty="0"/>
              <a:t> E de um extremo ao outro vai,</a:t>
            </a:r>
          </a:p>
          <a:p>
            <a:r>
              <a:rPr lang="pt-BR" dirty="0"/>
              <a:t>e nada ͜ escapa ͜ ao seu calor.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4052383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b="1" dirty="0"/>
              <a:t> </a:t>
            </a:r>
            <a:r>
              <a:rPr lang="pt-BR" dirty="0"/>
              <a:t>Perfeita ͜ é ͜ a lei de </a:t>
            </a:r>
            <a:r>
              <a:rPr lang="pt-BR" cap="small" dirty="0"/>
              <a:t>Deus</a:t>
            </a:r>
            <a:r>
              <a:rPr lang="pt-BR" dirty="0"/>
              <a:t>, restaura ͜ o coração;</a:t>
            </a:r>
          </a:p>
          <a:p>
            <a:r>
              <a:rPr lang="pt-BR" dirty="0"/>
              <a:t>Seu testemunho fiel ao simples dá o saber.</a:t>
            </a:r>
          </a:p>
          <a:p>
            <a:r>
              <a:rPr lang="pt-BR" b="1" baseline="30000" dirty="0"/>
              <a:t>8</a:t>
            </a:r>
            <a:r>
              <a:rPr lang="pt-BR" b="1" dirty="0"/>
              <a:t> </a:t>
            </a:r>
            <a:r>
              <a:rPr lang="pt-BR" dirty="0"/>
              <a:t>Do </a:t>
            </a:r>
            <a:r>
              <a:rPr lang="pt-BR" cap="small" dirty="0"/>
              <a:t>Senhor</a:t>
            </a:r>
            <a:r>
              <a:rPr lang="pt-BR" dirty="0"/>
              <a:t> mui retos ͜ os preceitos são</a:t>
            </a:r>
          </a:p>
          <a:p>
            <a:r>
              <a:rPr lang="pt-BR" dirty="0"/>
              <a:t>e ͜ alegram bem o coração.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8857367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mandamento seu é puro ͜ e dá visão.</a:t>
            </a:r>
          </a:p>
          <a:p>
            <a:r>
              <a:rPr lang="pt-BR" b="1" baseline="30000" dirty="0"/>
              <a:t>9</a:t>
            </a:r>
            <a:r>
              <a:rPr lang="pt-BR" b="1" dirty="0"/>
              <a:t> </a:t>
            </a:r>
            <a:r>
              <a:rPr lang="pt-BR" dirty="0"/>
              <a:t>É claro o seu temor, pra sempre durará;</a:t>
            </a:r>
          </a:p>
          <a:p>
            <a:r>
              <a:rPr lang="pt-BR" dirty="0"/>
              <a:t>verdadeiros são os juízos seus</a:t>
            </a:r>
          </a:p>
          <a:p>
            <a:r>
              <a:rPr lang="pt-BR" dirty="0"/>
              <a:t>e justos todos por igual.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465414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10</a:t>
            </a:r>
            <a:r>
              <a:rPr lang="pt-BR" dirty="0"/>
              <a:t> Mais desejáveis são que ͜ o ouro puro ͜ e bom;</a:t>
            </a:r>
          </a:p>
          <a:p>
            <a:r>
              <a:rPr lang="pt-BR" dirty="0"/>
              <a:t>mais doces do que ͜ o mel que ͜ o favo destilou.</a:t>
            </a:r>
          </a:p>
          <a:p>
            <a:r>
              <a:rPr lang="pt-BR" b="1" baseline="30000" dirty="0"/>
              <a:t>11</a:t>
            </a:r>
            <a:r>
              <a:rPr lang="pt-BR" dirty="0"/>
              <a:t> E ͜ ao teu servo trazem exortação;</a:t>
            </a:r>
          </a:p>
          <a:p>
            <a:r>
              <a:rPr lang="pt-BR" dirty="0"/>
              <a:t>há grande prêmio ͜ em os guardar.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6226369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12</a:t>
            </a:r>
            <a:r>
              <a:rPr lang="pt-BR" dirty="0"/>
              <a:t> Quem pode discernir as próprias transgressões?</a:t>
            </a:r>
          </a:p>
          <a:p>
            <a:r>
              <a:rPr lang="pt-BR" dirty="0"/>
              <a:t>Das que ͜ eu não posso ver perdoa-me, Senhor.</a:t>
            </a:r>
          </a:p>
          <a:p>
            <a:r>
              <a:rPr lang="pt-BR" b="1" baseline="30000" dirty="0"/>
              <a:t>13</a:t>
            </a:r>
            <a:r>
              <a:rPr lang="pt-BR" b="1" dirty="0"/>
              <a:t> </a:t>
            </a:r>
            <a:r>
              <a:rPr lang="pt-BR" dirty="0"/>
              <a:t>Da soberba guarda teu servo, ͜ ó Deus,</a:t>
            </a:r>
          </a:p>
          <a:p>
            <a:r>
              <a:rPr lang="pt-BR" dirty="0"/>
              <a:t>jamais me venha dominar;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6469892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19B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 justo, pois, serei, de grande transgressão.</a:t>
            </a:r>
          </a:p>
          <a:p>
            <a:r>
              <a:rPr lang="pt-BR" b="1" baseline="30000" dirty="0"/>
              <a:t>14</a:t>
            </a:r>
            <a:r>
              <a:rPr lang="pt-BR" b="1" dirty="0"/>
              <a:t> </a:t>
            </a:r>
            <a:r>
              <a:rPr lang="pt-BR" dirty="0"/>
              <a:t>Aquilo que ͜ eu falar e ͜ o coração meditar</a:t>
            </a:r>
          </a:p>
          <a:p>
            <a:r>
              <a:rPr lang="pt-BR" dirty="0"/>
              <a:t>agradáveis sejam a ti, </a:t>
            </a:r>
            <a:r>
              <a:rPr lang="pt-BR" cap="small" dirty="0"/>
              <a:t>Senhor</a:t>
            </a:r>
            <a:r>
              <a:rPr lang="pt-BR" dirty="0"/>
              <a:t>,</a:t>
            </a:r>
          </a:p>
          <a:p>
            <a:r>
              <a:rPr lang="pt-BR" dirty="0"/>
              <a:t>Rochedo meu e Redentor!</a:t>
            </a:r>
          </a:p>
        </p:txBody>
      </p:sp>
    </p:spTree>
    <p:extLst>
      <p:ext uri="{BB962C8B-B14F-4D97-AF65-F5344CB8AC3E}">
        <p14:creationId xmlns:p14="http://schemas.microsoft.com/office/powerpoint/2010/main" val="247420492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20B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Send</a:t>
            </a:r>
            <a:r>
              <a:rPr lang="pt-BR" dirty="0"/>
              <a:t> me, o </a:t>
            </a:r>
            <a:r>
              <a:rPr lang="pt-BR" dirty="0" err="1"/>
              <a:t>Lord</a:t>
            </a:r>
            <a:r>
              <a:rPr lang="pt-BR" dirty="0"/>
              <a:t>, </a:t>
            </a:r>
            <a:r>
              <a:rPr lang="pt-BR" dirty="0" err="1"/>
              <a:t>send</a:t>
            </a:r>
            <a:r>
              <a:rPr lang="pt-BR" dirty="0"/>
              <a:t> me </a:t>
            </a:r>
          </a:p>
          <a:p>
            <a:r>
              <a:rPr lang="pt-BR" dirty="0"/>
              <a:t>Métrica: 14. 14. 16. 14 </a:t>
            </a:r>
          </a:p>
          <a:p>
            <a:r>
              <a:rPr lang="pt-BR" dirty="0"/>
              <a:t>Melodia indonésia </a:t>
            </a:r>
          </a:p>
          <a:p>
            <a:r>
              <a:rPr lang="pt-BR" dirty="0"/>
              <a:t>Harmonização: James </a:t>
            </a:r>
            <a:r>
              <a:rPr lang="pt-BR" dirty="0" err="1"/>
              <a:t>Bigelow</a:t>
            </a:r>
            <a:r>
              <a:rPr lang="pt-BR" dirty="0"/>
              <a:t> </a:t>
            </a:r>
          </a:p>
          <a:p>
            <a:r>
              <a:rPr lang="pt-BR" dirty="0"/>
              <a:t>Metrificação: Comissão Brasileira de Salmodia, 2015</a:t>
            </a:r>
          </a:p>
        </p:txBody>
      </p:sp>
    </p:spTree>
    <p:extLst>
      <p:ext uri="{BB962C8B-B14F-4D97-AF65-F5344CB8AC3E}">
        <p14:creationId xmlns:p14="http://schemas.microsoft.com/office/powerpoint/2010/main" val="3190221073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b="1" dirty="0"/>
              <a:t> </a:t>
            </a:r>
            <a:r>
              <a:rPr lang="pt-BR" dirty="0"/>
              <a:t>Que ͜ a ti resposta dê ͜ o </a:t>
            </a:r>
            <a:r>
              <a:rPr lang="pt-BR" cap="small" dirty="0"/>
              <a:t>Senhor </a:t>
            </a:r>
            <a:r>
              <a:rPr lang="pt-BR" dirty="0"/>
              <a:t>no dia da ͜ aflição; </a:t>
            </a:r>
          </a:p>
          <a:p>
            <a:r>
              <a:rPr lang="pt-BR" dirty="0"/>
              <a:t>te ͜ eleve ͜ em segurança ͜ o nome do Deus de Jacó. </a:t>
            </a:r>
          </a:p>
          <a:p>
            <a:r>
              <a:rPr lang="pt-BR" b="1" baseline="30000" dirty="0"/>
              <a:t>2</a:t>
            </a:r>
            <a:r>
              <a:rPr lang="pt-BR" dirty="0"/>
              <a:t> Do santuário, ͜ envie socorro ͜ e te sustenha de Sião. </a:t>
            </a:r>
          </a:p>
          <a:p>
            <a:r>
              <a:rPr lang="pt-BR" b="1" baseline="30000" dirty="0"/>
              <a:t>3</a:t>
            </a:r>
            <a:r>
              <a:rPr lang="pt-BR" b="1" dirty="0"/>
              <a:t> </a:t>
            </a:r>
            <a:r>
              <a:rPr lang="pt-BR" dirty="0"/>
              <a:t>De tuas ofertas e ͜ holocaustos lembre ͜ e ͜ aceite Deus.</a:t>
            </a:r>
          </a:p>
        </p:txBody>
      </p:sp>
    </p:spTree>
    <p:extLst>
      <p:ext uri="{BB962C8B-B14F-4D97-AF65-F5344CB8AC3E}">
        <p14:creationId xmlns:p14="http://schemas.microsoft.com/office/powerpoint/2010/main" val="192684760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Segundo quer teu coração, conceda-te ͜ o Senhor </a:t>
            </a:r>
          </a:p>
          <a:p>
            <a:r>
              <a:rPr lang="pt-BR" dirty="0"/>
              <a:t>e ͜ os teus desígnios todos eles realize Deus. </a:t>
            </a:r>
          </a:p>
          <a:p>
            <a:r>
              <a:rPr lang="pt-BR" b="1" baseline="30000" dirty="0"/>
              <a:t>5</a:t>
            </a:r>
            <a:r>
              <a:rPr lang="pt-BR" b="1" dirty="0"/>
              <a:t> </a:t>
            </a:r>
            <a:r>
              <a:rPr lang="pt-BR" dirty="0"/>
              <a:t>Celebraremos tua vitória, jubilosos, todos nós </a:t>
            </a:r>
          </a:p>
          <a:p>
            <a:r>
              <a:rPr lang="pt-BR" dirty="0"/>
              <a:t>e ͜ hastearemos nós pendões em nome do Senhor; </a:t>
            </a:r>
          </a:p>
        </p:txBody>
      </p:sp>
    </p:spTree>
    <p:extLst>
      <p:ext uri="{BB962C8B-B14F-4D97-AF65-F5344CB8AC3E}">
        <p14:creationId xmlns:p14="http://schemas.microsoft.com/office/powerpoint/2010/main" val="3391997780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 ͜ a todos os teus votos satisfaça ͜ o nosso </a:t>
            </a:r>
            <a:r>
              <a:rPr lang="pt-BR" cap="small" dirty="0"/>
              <a:t>Deus.</a:t>
            </a:r>
            <a:r>
              <a:rPr lang="pt-BR" dirty="0"/>
              <a:t> </a:t>
            </a:r>
          </a:p>
          <a:p>
            <a:r>
              <a:rPr lang="pt-BR" b="1" baseline="30000" dirty="0"/>
              <a:t>6</a:t>
            </a:r>
            <a:r>
              <a:rPr lang="pt-BR" dirty="0"/>
              <a:t> E ͜ agora sei que ͜ o seu ungido ͜ o </a:t>
            </a:r>
            <a:r>
              <a:rPr lang="pt-BR" cap="small" dirty="0"/>
              <a:t>Senhor</a:t>
            </a:r>
            <a:r>
              <a:rPr lang="pt-BR" dirty="0"/>
              <a:t> salvará; </a:t>
            </a:r>
          </a:p>
          <a:p>
            <a:r>
              <a:rPr lang="pt-BR" dirty="0"/>
              <a:t>e ͜ a Ele, do seu santo céu, o </a:t>
            </a:r>
            <a:r>
              <a:rPr lang="pt-BR" cap="small" dirty="0"/>
              <a:t>Senhor</a:t>
            </a:r>
            <a:r>
              <a:rPr lang="pt-BR" dirty="0"/>
              <a:t> lhe responderá. </a:t>
            </a:r>
          </a:p>
          <a:p>
            <a:r>
              <a:rPr lang="pt-BR" dirty="0"/>
              <a:t>Com ͜ a destra vitoriosa ͜ e forte, lhe responderá. </a:t>
            </a:r>
          </a:p>
        </p:txBody>
      </p:sp>
    </p:spTree>
    <p:extLst>
      <p:ext uri="{BB962C8B-B14F-4D97-AF65-F5344CB8AC3E}">
        <p14:creationId xmlns:p14="http://schemas.microsoft.com/office/powerpoint/2010/main" val="878339169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Os homens em cavalos, carros, confiança têm; </a:t>
            </a:r>
          </a:p>
          <a:p>
            <a:r>
              <a:rPr lang="pt-BR" dirty="0"/>
              <a:t>Mas nós nos gloriaremos, sim, no nome do </a:t>
            </a:r>
            <a:r>
              <a:rPr lang="pt-BR" cap="small" dirty="0"/>
              <a:t>Senhor.</a:t>
            </a:r>
            <a:r>
              <a:rPr lang="pt-BR" dirty="0"/>
              <a:t> </a:t>
            </a:r>
          </a:p>
          <a:p>
            <a:r>
              <a:rPr lang="pt-BR" b="1" baseline="30000" dirty="0"/>
              <a:t>8</a:t>
            </a:r>
            <a:r>
              <a:rPr lang="pt-BR" dirty="0"/>
              <a:t> Os tais se ͜ encurvam, tombam; mas de pé nos manteremos, pois. </a:t>
            </a:r>
          </a:p>
          <a:p>
            <a:r>
              <a:rPr lang="pt-BR" b="1" baseline="30000" dirty="0"/>
              <a:t>9</a:t>
            </a:r>
            <a:r>
              <a:rPr lang="pt-BR" dirty="0"/>
              <a:t> Oh, dá, </a:t>
            </a:r>
            <a:r>
              <a:rPr lang="pt-BR" cap="small" dirty="0"/>
              <a:t>Senhor</a:t>
            </a:r>
            <a:r>
              <a:rPr lang="pt-BR" dirty="0"/>
              <a:t>, vitória ͜ ao rei; clamamos, ouve, ͜ ó </a:t>
            </a:r>
            <a:r>
              <a:rPr lang="pt-BR" cap="small" dirty="0"/>
              <a:t>Deus.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5362888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21B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Finlandia</a:t>
            </a:r>
            <a:r>
              <a:rPr lang="pt-BR" dirty="0"/>
              <a:t> </a:t>
            </a:r>
          </a:p>
          <a:p>
            <a:r>
              <a:rPr lang="pt-BR" dirty="0"/>
              <a:t>Métrica: 11. 10. 11. 10. 10. 10 </a:t>
            </a:r>
          </a:p>
          <a:p>
            <a:r>
              <a:rPr lang="pt-BR" dirty="0"/>
              <a:t>Compositor: Jean </a:t>
            </a:r>
            <a:r>
              <a:rPr lang="pt-BR" dirty="0" err="1"/>
              <a:t>Sibelius</a:t>
            </a:r>
            <a:r>
              <a:rPr lang="pt-BR" dirty="0"/>
              <a:t>, 1899 </a:t>
            </a:r>
          </a:p>
          <a:p>
            <a:r>
              <a:rPr lang="pt-BR" dirty="0"/>
              <a:t>Metrificação: Comissão Brasileira de Salmodia, 2017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20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21B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b="1" dirty="0"/>
              <a:t> </a:t>
            </a:r>
            <a:r>
              <a:rPr lang="pt-BR" dirty="0"/>
              <a:t>Na tua força, ͜ ó </a:t>
            </a:r>
            <a:r>
              <a:rPr lang="pt-BR" cap="small" dirty="0"/>
              <a:t>Deus</a:t>
            </a:r>
            <a:r>
              <a:rPr lang="pt-BR" dirty="0"/>
              <a:t>, o rei se ͜ alegra!</a:t>
            </a:r>
          </a:p>
          <a:p>
            <a:r>
              <a:rPr lang="pt-BR" dirty="0"/>
              <a:t>E como ͜ exulta com tua salvação!</a:t>
            </a:r>
          </a:p>
          <a:p>
            <a:r>
              <a:rPr lang="pt-BR" b="1" baseline="30000" dirty="0"/>
              <a:t>2</a:t>
            </a:r>
            <a:r>
              <a:rPr lang="pt-BR" dirty="0"/>
              <a:t> Satisfizeste-lhe ͜ o desejo da ͜ alma,</a:t>
            </a:r>
          </a:p>
          <a:p>
            <a:r>
              <a:rPr lang="pt-BR" dirty="0"/>
              <a:t>não lhe negaste ͜ as orações que fez.</a:t>
            </a:r>
          </a:p>
          <a:p>
            <a:r>
              <a:rPr lang="pt-BR" b="1" baseline="30000" dirty="0"/>
              <a:t>3</a:t>
            </a:r>
            <a:r>
              <a:rPr lang="pt-BR" b="1" dirty="0"/>
              <a:t> </a:t>
            </a:r>
            <a:r>
              <a:rPr lang="pt-BR" dirty="0"/>
              <a:t>Das bênçãos de bondade tu o supres;</a:t>
            </a:r>
          </a:p>
          <a:p>
            <a:r>
              <a:rPr lang="pt-BR" dirty="0"/>
              <a:t>coroa de ͜ ouro puro lhe darás.</a:t>
            </a:r>
          </a:p>
        </p:txBody>
      </p:sp>
    </p:spTree>
    <p:extLst>
      <p:ext uri="{BB962C8B-B14F-4D97-AF65-F5344CB8AC3E}">
        <p14:creationId xmlns:p14="http://schemas.microsoft.com/office/powerpoint/2010/main" val="1672518452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21B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b="1" dirty="0"/>
              <a:t> </a:t>
            </a:r>
            <a:r>
              <a:rPr lang="pt-BR" dirty="0"/>
              <a:t>A vida ͜ a ti ele pediu, e deste;</a:t>
            </a:r>
          </a:p>
          <a:p>
            <a:r>
              <a:rPr lang="pt-BR" dirty="0"/>
              <a:t>longevidade para sempre, sim.</a:t>
            </a:r>
          </a:p>
          <a:p>
            <a:r>
              <a:rPr lang="pt-BR" b="1" baseline="30000" dirty="0"/>
              <a:t>5</a:t>
            </a:r>
            <a:r>
              <a:rPr lang="pt-BR" b="1" dirty="0"/>
              <a:t> </a:t>
            </a:r>
            <a:r>
              <a:rPr lang="pt-BR" dirty="0"/>
              <a:t>De majestade ͜ e esplendor vestiu-lhe;</a:t>
            </a:r>
          </a:p>
          <a:p>
            <a:r>
              <a:rPr lang="pt-BR" dirty="0"/>
              <a:t>grande ͜ é a glória da tua salvação.</a:t>
            </a:r>
          </a:p>
          <a:p>
            <a:r>
              <a:rPr lang="pt-BR" b="1" baseline="30000" dirty="0"/>
              <a:t>6</a:t>
            </a:r>
            <a:r>
              <a:rPr lang="pt-BR" b="1" dirty="0"/>
              <a:t> </a:t>
            </a:r>
            <a:r>
              <a:rPr lang="pt-BR" dirty="0"/>
              <a:t>Por bênção para sempre ͜ o colocaste,</a:t>
            </a:r>
          </a:p>
          <a:p>
            <a:r>
              <a:rPr lang="pt-BR" dirty="0"/>
              <a:t>com tua presença ͜ o encheste de prazer.</a:t>
            </a:r>
          </a:p>
        </p:txBody>
      </p:sp>
    </p:spTree>
    <p:extLst>
      <p:ext uri="{BB962C8B-B14F-4D97-AF65-F5344CB8AC3E}">
        <p14:creationId xmlns:p14="http://schemas.microsoft.com/office/powerpoint/2010/main" val="166506250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21B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Do </a:t>
            </a:r>
            <a:r>
              <a:rPr lang="pt-BR" cap="small" dirty="0"/>
              <a:t>Deus</a:t>
            </a:r>
            <a:r>
              <a:rPr lang="pt-BR" dirty="0"/>
              <a:t> Altíssimo, por sua graça</a:t>
            </a:r>
          </a:p>
          <a:p>
            <a:r>
              <a:rPr lang="pt-BR" dirty="0"/>
              <a:t>o rei, então, jamais vacilará,</a:t>
            </a:r>
          </a:p>
          <a:p>
            <a:r>
              <a:rPr lang="pt-BR" dirty="0"/>
              <a:t>pois ele no </a:t>
            </a:r>
            <a:r>
              <a:rPr lang="pt-BR" cap="small" dirty="0"/>
              <a:t>Senhor</a:t>
            </a:r>
            <a:r>
              <a:rPr lang="pt-BR" dirty="0"/>
              <a:t> tem confiança.</a:t>
            </a:r>
          </a:p>
          <a:p>
            <a:r>
              <a:rPr lang="pt-BR" b="1" baseline="30000" dirty="0"/>
              <a:t>8</a:t>
            </a:r>
            <a:r>
              <a:rPr lang="pt-BR" b="1" dirty="0"/>
              <a:t> </a:t>
            </a:r>
            <a:r>
              <a:rPr lang="pt-BR" dirty="0"/>
              <a:t>A tua mão, então, alcançará</a:t>
            </a:r>
          </a:p>
          <a:p>
            <a:r>
              <a:rPr lang="pt-BR" dirty="0"/>
              <a:t>teus inimigos, todos que te ͜ odeiam,</a:t>
            </a:r>
          </a:p>
          <a:p>
            <a:r>
              <a:rPr lang="pt-BR" dirty="0"/>
              <a:t>a tua destra os apanhará.</a:t>
            </a:r>
          </a:p>
        </p:txBody>
      </p:sp>
    </p:spTree>
    <p:extLst>
      <p:ext uri="{BB962C8B-B14F-4D97-AF65-F5344CB8AC3E}">
        <p14:creationId xmlns:p14="http://schemas.microsoft.com/office/powerpoint/2010/main" val="356221468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21B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b="1" dirty="0"/>
              <a:t> </a:t>
            </a:r>
            <a:r>
              <a:rPr lang="pt-BR" dirty="0"/>
              <a:t>Os tornarás como ͜ em fornalha ͜ ardente,</a:t>
            </a:r>
          </a:p>
          <a:p>
            <a:r>
              <a:rPr lang="pt-BR" dirty="0"/>
              <a:t>ao te manifestares; ó </a:t>
            </a:r>
            <a:r>
              <a:rPr lang="pt-BR" cap="small" dirty="0"/>
              <a:t>Senhor,</a:t>
            </a:r>
            <a:endParaRPr lang="pt-BR" dirty="0"/>
          </a:p>
          <a:p>
            <a:r>
              <a:rPr lang="pt-BR" dirty="0"/>
              <a:t>na sua indignação, a todos eles,</a:t>
            </a:r>
          </a:p>
          <a:p>
            <a:r>
              <a:rPr lang="pt-BR" dirty="0"/>
              <a:t>consumirá e ͜ o fogo ͜ os tragará.</a:t>
            </a:r>
          </a:p>
          <a:p>
            <a:r>
              <a:rPr lang="pt-BR" b="1" baseline="30000" dirty="0"/>
              <a:t>10</a:t>
            </a:r>
            <a:r>
              <a:rPr lang="pt-BR" dirty="0"/>
              <a:t> Destruirás da terra ͜ a sua prole</a:t>
            </a:r>
          </a:p>
          <a:p>
            <a:r>
              <a:rPr lang="pt-BR" dirty="0"/>
              <a:t>e ͜ os filhos deles que ͜ entre ͜ os homens há.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7424818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21B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11</a:t>
            </a:r>
            <a:r>
              <a:rPr lang="pt-BR" dirty="0"/>
              <a:t> Se intentarem contra ti maldade,</a:t>
            </a:r>
          </a:p>
          <a:p>
            <a:r>
              <a:rPr lang="pt-BR" dirty="0"/>
              <a:t>tramando ͜ intrigas, não consumarão;</a:t>
            </a:r>
          </a:p>
          <a:p>
            <a:r>
              <a:rPr lang="pt-BR" b="1" baseline="30000" dirty="0"/>
              <a:t>12</a:t>
            </a:r>
            <a:r>
              <a:rPr lang="pt-BR" dirty="0"/>
              <a:t> porquanto lhes farás voltar as costas,</a:t>
            </a:r>
          </a:p>
          <a:p>
            <a:r>
              <a:rPr lang="pt-BR" dirty="0"/>
              <a:t>teu arco ͜ o rosto deles mirarás.</a:t>
            </a:r>
          </a:p>
          <a:p>
            <a:r>
              <a:rPr lang="pt-BR" b="1" cap="small" baseline="30000" dirty="0"/>
              <a:t>13</a:t>
            </a:r>
            <a:r>
              <a:rPr lang="pt-BR" dirty="0"/>
              <a:t> </a:t>
            </a:r>
            <a:r>
              <a:rPr lang="pt-BR" cap="small" dirty="0"/>
              <a:t>Senhor</a:t>
            </a:r>
            <a:r>
              <a:rPr lang="pt-BR" dirty="0"/>
              <a:t>, te ͜ exalta, pois na tua força </a:t>
            </a:r>
          </a:p>
          <a:p>
            <a:r>
              <a:rPr lang="pt-BR" dirty="0"/>
              <a:t>E ͜ ao teu poder cantaremos louvor.</a:t>
            </a:r>
          </a:p>
        </p:txBody>
      </p:sp>
    </p:spTree>
    <p:extLst>
      <p:ext uri="{BB962C8B-B14F-4D97-AF65-F5344CB8AC3E}">
        <p14:creationId xmlns:p14="http://schemas.microsoft.com/office/powerpoint/2010/main" val="386808852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Melodia</a:t>
            </a:r>
            <a:r>
              <a:rPr lang="en-US" dirty="0"/>
              <a:t>: </a:t>
            </a:r>
            <a:r>
              <a:rPr lang="pt-BR" dirty="0" err="1"/>
              <a:t>Passion</a:t>
            </a:r>
            <a:r>
              <a:rPr lang="pt-BR" dirty="0"/>
              <a:t> </a:t>
            </a:r>
            <a:r>
              <a:rPr lang="pt-BR" dirty="0" err="1"/>
              <a:t>chorale</a:t>
            </a:r>
            <a:endParaRPr lang="pt-BR" dirty="0"/>
          </a:p>
          <a:p>
            <a:r>
              <a:rPr lang="pt-BR" dirty="0"/>
              <a:t>Métrica: 7 6. 7 7. 7 6. 7 6</a:t>
            </a:r>
          </a:p>
          <a:p>
            <a:r>
              <a:rPr lang="pt-BR" dirty="0"/>
              <a:t>Compositor: Hans Leo </a:t>
            </a:r>
            <a:r>
              <a:rPr lang="pt-BR" dirty="0" err="1"/>
              <a:t>Hassler</a:t>
            </a:r>
            <a:r>
              <a:rPr lang="pt-BR" dirty="0"/>
              <a:t>, 1601 </a:t>
            </a:r>
          </a:p>
          <a:p>
            <a:r>
              <a:rPr lang="pt-BR" dirty="0"/>
              <a:t>Harmonização: Johann Sebastian Bach, 1729 </a:t>
            </a:r>
          </a:p>
          <a:p>
            <a:r>
              <a:rPr lang="pt-BR" dirty="0"/>
              <a:t>Metrificação: Comissão Brasileira de Salmodia, 2016</a:t>
            </a:r>
          </a:p>
        </p:txBody>
      </p:sp>
    </p:spTree>
    <p:extLst>
      <p:ext uri="{BB962C8B-B14F-4D97-AF65-F5344CB8AC3E}">
        <p14:creationId xmlns:p14="http://schemas.microsoft.com/office/powerpoint/2010/main" val="730330473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Deus meu, Deus meu, por que tu desamparaste ͜ a mim? </a:t>
            </a:r>
          </a:p>
          <a:p>
            <a:r>
              <a:rPr lang="pt-BR" dirty="0"/>
              <a:t>Por que se acham longe de minha salvação </a:t>
            </a:r>
          </a:p>
          <a:p>
            <a:r>
              <a:rPr lang="pt-BR" dirty="0"/>
              <a:t>meu grito, meu bramido?</a:t>
            </a:r>
            <a:r>
              <a:rPr lang="pt-BR" b="1" dirty="0"/>
              <a:t> </a:t>
            </a:r>
            <a:r>
              <a:rPr lang="pt-BR" b="1" baseline="30000" dirty="0"/>
              <a:t>2</a:t>
            </a:r>
            <a:r>
              <a:rPr lang="pt-BR" dirty="0"/>
              <a:t> Que dia ͜ e noite ͜ a ti </a:t>
            </a:r>
          </a:p>
          <a:p>
            <a:r>
              <a:rPr lang="pt-BR" dirty="0"/>
              <a:t>dirijo ͜ e não respondes, sossego não me vem.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5511403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Contudo, tu és santo, entronizado ͜ estás </a:t>
            </a:r>
          </a:p>
          <a:p>
            <a:r>
              <a:rPr lang="pt-BR" dirty="0"/>
              <a:t>no meio dos louvores, louvores de Israel. </a:t>
            </a:r>
          </a:p>
          <a:p>
            <a:r>
              <a:rPr lang="pt-BR" b="1" baseline="30000" dirty="0"/>
              <a:t>4</a:t>
            </a:r>
            <a:r>
              <a:rPr lang="pt-BR" dirty="0"/>
              <a:t> Em ti os pais confiaram, livraste-os, ó Senhor. </a:t>
            </a:r>
          </a:p>
          <a:p>
            <a:r>
              <a:rPr lang="pt-BR" b="1" baseline="30000" dirty="0"/>
              <a:t>5</a:t>
            </a:r>
            <a:r>
              <a:rPr lang="pt-BR" b="1" dirty="0"/>
              <a:t> </a:t>
            </a:r>
            <a:r>
              <a:rPr lang="pt-BR" dirty="0"/>
              <a:t>Clamaram e ͜ escaparam, não viram confusão.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9841578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6</a:t>
            </a:r>
            <a:r>
              <a:rPr lang="pt-BR" dirty="0"/>
              <a:t> Sou verme, não sou homem; opróbrio de ͜ homens sou, </a:t>
            </a:r>
          </a:p>
          <a:p>
            <a:r>
              <a:rPr lang="pt-BR" dirty="0"/>
              <a:t>do povo desprezado. </a:t>
            </a:r>
            <a:r>
              <a:rPr lang="pt-BR" b="1" baseline="30000" dirty="0"/>
              <a:t>7</a:t>
            </a:r>
            <a:r>
              <a:rPr lang="pt-BR" dirty="0"/>
              <a:t> Zombado dos que me veem; </a:t>
            </a:r>
          </a:p>
          <a:p>
            <a:r>
              <a:rPr lang="pt-BR" dirty="0"/>
              <a:t>meneiam a cabeça e ͜ os lábios a mover: </a:t>
            </a:r>
          </a:p>
          <a:p>
            <a:r>
              <a:rPr lang="pt-BR" b="1" baseline="30000" dirty="0"/>
              <a:t>8</a:t>
            </a:r>
            <a:r>
              <a:rPr lang="pt-BR" dirty="0"/>
              <a:t> Em </a:t>
            </a:r>
            <a:r>
              <a:rPr lang="pt-BR" cap="small" dirty="0"/>
              <a:t>Deus</a:t>
            </a:r>
            <a:r>
              <a:rPr lang="pt-BR" dirty="0"/>
              <a:t> confiou! Que ͜ o livre; pois nele tem prazer.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8564905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dirty="0"/>
              <a:t> Porém, tu és aquele que ͜ a mim fizeste nascer; </a:t>
            </a:r>
          </a:p>
          <a:p>
            <a:r>
              <a:rPr lang="pt-BR" dirty="0"/>
              <a:t>me preservaste, ͜ ainda, no seio de minha mãe.</a:t>
            </a:r>
          </a:p>
          <a:p>
            <a:r>
              <a:rPr lang="pt-BR" b="1" baseline="30000" dirty="0"/>
              <a:t>10</a:t>
            </a:r>
            <a:r>
              <a:rPr lang="pt-BR" dirty="0"/>
              <a:t> Desde ͜ o meu nascimento, a ti me entreguei; </a:t>
            </a:r>
          </a:p>
          <a:p>
            <a:r>
              <a:rPr lang="pt-BR" dirty="0"/>
              <a:t>desde ͜ o ventre materno, Senhor, tu és meu Deus.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8490388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11</a:t>
            </a:r>
            <a:r>
              <a:rPr lang="pt-BR" dirty="0"/>
              <a:t> De mim não te afastes, pois aflição já vem, </a:t>
            </a:r>
          </a:p>
          <a:p>
            <a:r>
              <a:rPr lang="pt-BR" dirty="0"/>
              <a:t>não há quem me acuda. </a:t>
            </a:r>
            <a:r>
              <a:rPr lang="pt-BR" b="1" baseline="30000" dirty="0"/>
              <a:t>12</a:t>
            </a:r>
            <a:r>
              <a:rPr lang="pt-BR" b="1" dirty="0"/>
              <a:t> </a:t>
            </a:r>
            <a:r>
              <a:rPr lang="pt-BR" dirty="0"/>
              <a:t>Pois touros de </a:t>
            </a:r>
            <a:r>
              <a:rPr lang="pt-BR" dirty="0" err="1"/>
              <a:t>Basã</a:t>
            </a:r>
            <a:r>
              <a:rPr lang="pt-BR" dirty="0"/>
              <a:t> </a:t>
            </a:r>
          </a:p>
          <a:p>
            <a:r>
              <a:rPr lang="pt-BR" dirty="0"/>
              <a:t>mui fortes me rodeiam. </a:t>
            </a:r>
            <a:r>
              <a:rPr lang="pt-BR" b="1" baseline="30000" dirty="0"/>
              <a:t>13</a:t>
            </a:r>
            <a:r>
              <a:rPr lang="pt-BR" dirty="0"/>
              <a:t> Qual boca de leão, </a:t>
            </a:r>
          </a:p>
          <a:p>
            <a:r>
              <a:rPr lang="pt-BR" dirty="0"/>
              <a:t>que, contra mim, rugindo, quer me despedaçar.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9044468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14</a:t>
            </a:r>
            <a:r>
              <a:rPr lang="pt-BR" dirty="0"/>
              <a:t> Como ͜ água, derramei-me, e ͜ os ossos todos meus </a:t>
            </a:r>
          </a:p>
          <a:p>
            <a:r>
              <a:rPr lang="pt-BR" dirty="0"/>
              <a:t>estão desconjuntados; também meu coração </a:t>
            </a:r>
          </a:p>
          <a:p>
            <a:r>
              <a:rPr lang="pt-BR" dirty="0"/>
              <a:t>qual cera se tornou e, em mim se derreteu. </a:t>
            </a:r>
          </a:p>
          <a:p>
            <a:r>
              <a:rPr lang="pt-BR" b="1" baseline="30000" dirty="0"/>
              <a:t>15</a:t>
            </a:r>
            <a:r>
              <a:rPr lang="pt-BR" dirty="0"/>
              <a:t> Secou-se ͜ a minha força e ͜ um caco se tornou.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1519347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Pegada ͜ a minha língua ao céu da boca está; </a:t>
            </a:r>
          </a:p>
          <a:p>
            <a:r>
              <a:rPr lang="pt-BR" dirty="0"/>
              <a:t>e, ͜ assim, ao pó da morte fizeste-me deitar. </a:t>
            </a:r>
          </a:p>
          <a:p>
            <a:r>
              <a:rPr lang="pt-BR" b="1" baseline="30000" dirty="0"/>
              <a:t>16</a:t>
            </a:r>
            <a:r>
              <a:rPr lang="pt-BR" b="1" dirty="0"/>
              <a:t> </a:t>
            </a:r>
            <a:r>
              <a:rPr lang="pt-BR" dirty="0"/>
              <a:t>Cercado ͜ estou de cães; uma súcia de ͜ homens maus; </a:t>
            </a:r>
          </a:p>
          <a:p>
            <a:r>
              <a:rPr lang="pt-BR" dirty="0"/>
              <a:t>cercando, me traspassam meus pés e minhas mãos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222699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17</a:t>
            </a:r>
            <a:r>
              <a:rPr lang="pt-BR" b="1" dirty="0"/>
              <a:t> </a:t>
            </a:r>
            <a:r>
              <a:rPr lang="pt-BR" dirty="0"/>
              <a:t>E todos os meus ossos eu posso ͜ a eles contar; </a:t>
            </a:r>
          </a:p>
          <a:p>
            <a:r>
              <a:rPr lang="pt-BR" dirty="0"/>
              <a:t>me ͜ encaram todos eles, olhando para mim. </a:t>
            </a:r>
          </a:p>
          <a:p>
            <a:r>
              <a:rPr lang="pt-BR" b="1" baseline="30000" dirty="0"/>
              <a:t>18</a:t>
            </a:r>
            <a:r>
              <a:rPr lang="pt-BR" dirty="0"/>
              <a:t> Repartem minhas vestes, e ͜ a túnica, porém, </a:t>
            </a:r>
          </a:p>
          <a:p>
            <a:r>
              <a:rPr lang="pt-BR" dirty="0"/>
              <a:t>sobre ͜ ela, todos eles, a sorte vão lançar.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3660452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19</a:t>
            </a:r>
            <a:r>
              <a:rPr lang="pt-BR" dirty="0"/>
              <a:t> Porém, </a:t>
            </a:r>
            <a:r>
              <a:rPr lang="pt-BR" cap="small" dirty="0"/>
              <a:t>Senhor</a:t>
            </a:r>
            <a:r>
              <a:rPr lang="pt-BR" dirty="0"/>
              <a:t>, de mim, tu não venhas te afastar; </a:t>
            </a:r>
          </a:p>
          <a:p>
            <a:r>
              <a:rPr lang="pt-BR" dirty="0"/>
              <a:t>Te ͜ apressa em socorrer-me, pois força minha és. </a:t>
            </a:r>
          </a:p>
          <a:p>
            <a:r>
              <a:rPr lang="pt-BR" b="1" baseline="30000" dirty="0"/>
              <a:t>20</a:t>
            </a:r>
            <a:r>
              <a:rPr lang="pt-BR" dirty="0"/>
              <a:t> Salvar-me vem da ͜ espada, das presas, sim, do cão. </a:t>
            </a:r>
          </a:p>
          <a:p>
            <a:r>
              <a:rPr lang="pt-BR" b="1" baseline="30000" dirty="0"/>
              <a:t>21</a:t>
            </a:r>
            <a:r>
              <a:rPr lang="pt-BR" b="1" dirty="0"/>
              <a:t> </a:t>
            </a:r>
            <a:r>
              <a:rPr lang="pt-BR" dirty="0"/>
              <a:t>Dos búfalos, seus chifres, das fauces do leão.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5227967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22</a:t>
            </a:r>
            <a:r>
              <a:rPr lang="pt-BR" dirty="0"/>
              <a:t> A meus irmãos, teu nome, então, declararei; </a:t>
            </a:r>
          </a:p>
          <a:p>
            <a:r>
              <a:rPr lang="pt-BR" dirty="0"/>
              <a:t>Cantar-te-ei louvores em meio ͜ à congregação; </a:t>
            </a:r>
          </a:p>
          <a:p>
            <a:r>
              <a:rPr lang="pt-BR" b="1" baseline="30000" dirty="0"/>
              <a:t>23</a:t>
            </a:r>
            <a:r>
              <a:rPr lang="pt-BR" b="1" dirty="0"/>
              <a:t> </a:t>
            </a:r>
            <a:r>
              <a:rPr lang="pt-BR" dirty="0"/>
              <a:t>vós que temeis a </a:t>
            </a:r>
            <a:r>
              <a:rPr lang="pt-BR" cap="small" dirty="0"/>
              <a:t>Deus</a:t>
            </a:r>
            <a:r>
              <a:rPr lang="pt-BR" dirty="0"/>
              <a:t>, louvor e glória dai  ;</a:t>
            </a:r>
          </a:p>
          <a:p>
            <a:r>
              <a:rPr lang="pt-BR" dirty="0"/>
              <a:t>sim, reverenciai-o, vós filhos de ͜ Israel.</a:t>
            </a:r>
          </a:p>
        </p:txBody>
      </p:sp>
    </p:spTree>
    <p:extLst>
      <p:ext uri="{BB962C8B-B14F-4D97-AF65-F5344CB8AC3E}">
        <p14:creationId xmlns:p14="http://schemas.microsoft.com/office/powerpoint/2010/main" val="3657959466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24</a:t>
            </a:r>
            <a:r>
              <a:rPr lang="pt-BR" b="1" dirty="0"/>
              <a:t> </a:t>
            </a:r>
            <a:r>
              <a:rPr lang="pt-BR" dirty="0"/>
              <a:t>Não desprezou do ͜ aflito e nem abominou </a:t>
            </a:r>
          </a:p>
          <a:p>
            <a:r>
              <a:rPr lang="pt-BR" dirty="0"/>
              <a:t>a sua dor, nem dele seu rosto ocultou, </a:t>
            </a:r>
          </a:p>
          <a:p>
            <a:r>
              <a:rPr lang="pt-BR" dirty="0"/>
              <a:t>mas escutou, quando ͜ ele socorro lhe gritou. </a:t>
            </a:r>
          </a:p>
          <a:p>
            <a:r>
              <a:rPr lang="pt-BR" b="1" baseline="30000" dirty="0"/>
              <a:t>25</a:t>
            </a:r>
            <a:r>
              <a:rPr lang="pt-BR" dirty="0"/>
              <a:t> De ti vem meu louvor, sim, na grande reunião; </a:t>
            </a:r>
          </a:p>
        </p:txBody>
      </p:sp>
    </p:spTree>
    <p:extLst>
      <p:ext uri="{BB962C8B-B14F-4D97-AF65-F5344CB8AC3E}">
        <p14:creationId xmlns:p14="http://schemas.microsoft.com/office/powerpoint/2010/main" val="582228623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diante dos que ͜ o temem, meus votos cumprirei. </a:t>
            </a:r>
          </a:p>
          <a:p>
            <a:r>
              <a:rPr lang="pt-BR" b="1" baseline="30000" dirty="0"/>
              <a:t>26</a:t>
            </a:r>
            <a:r>
              <a:rPr lang="pt-BR" dirty="0"/>
              <a:t> Os sofredores hão de comer e se fartar; </a:t>
            </a:r>
          </a:p>
          <a:p>
            <a:r>
              <a:rPr lang="pt-BR" cap="small" dirty="0"/>
              <a:t>Senhor</a:t>
            </a:r>
            <a:r>
              <a:rPr lang="pt-BR" dirty="0"/>
              <a:t>, os que te buscam teu nome louvarão. </a:t>
            </a:r>
          </a:p>
          <a:p>
            <a:r>
              <a:rPr lang="pt-BR" dirty="0"/>
              <a:t>E viva para sempre o vosso coração.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1088953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27</a:t>
            </a:r>
            <a:r>
              <a:rPr lang="pt-BR" dirty="0"/>
              <a:t> Da terra ͜ os seus limites do </a:t>
            </a:r>
            <a:r>
              <a:rPr lang="pt-BR" cap="small" dirty="0"/>
              <a:t>Senhor</a:t>
            </a:r>
            <a:r>
              <a:rPr lang="pt-BR" dirty="0"/>
              <a:t> lembrarão; </a:t>
            </a:r>
          </a:p>
          <a:p>
            <a:r>
              <a:rPr lang="pt-BR" dirty="0"/>
              <a:t>e ͜ até ͜ os confins da terra, pois se converterão; </a:t>
            </a:r>
          </a:p>
          <a:p>
            <a:r>
              <a:rPr lang="pt-BR" dirty="0"/>
              <a:t>e, juntas, as famílias de todas as nações </a:t>
            </a:r>
          </a:p>
          <a:p>
            <a:r>
              <a:rPr lang="pt-BR" dirty="0"/>
              <a:t>virão perante Ele e, ͜ então, se prostrarão.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5328258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28</a:t>
            </a:r>
            <a:r>
              <a:rPr lang="pt-BR" dirty="0"/>
              <a:t> Pois do </a:t>
            </a:r>
            <a:r>
              <a:rPr lang="pt-BR" cap="small" dirty="0"/>
              <a:t>Senhor</a:t>
            </a:r>
            <a:r>
              <a:rPr lang="pt-BR" dirty="0"/>
              <a:t> é ͜ o reino, governa sobre ͜ as nações. </a:t>
            </a:r>
          </a:p>
          <a:p>
            <a:r>
              <a:rPr lang="pt-BR" b="1" baseline="30000" dirty="0"/>
              <a:t>29</a:t>
            </a:r>
            <a:r>
              <a:rPr lang="pt-BR" dirty="0"/>
              <a:t> Da terra ͜ os opulentos hão de comer e ͜ adorar, </a:t>
            </a:r>
          </a:p>
          <a:p>
            <a:r>
              <a:rPr lang="pt-BR" dirty="0"/>
              <a:t>e ͜ os que ao pó desceram a Deus vão se prostrar, </a:t>
            </a:r>
          </a:p>
          <a:p>
            <a:r>
              <a:rPr lang="pt-BR" dirty="0"/>
              <a:t>e ͜ até quem sua vida não pode preservar.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0011077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30</a:t>
            </a:r>
            <a:r>
              <a:rPr lang="pt-BR" dirty="0"/>
              <a:t> E ͜ à geração vindoura falar-se-á do Senhor; </a:t>
            </a:r>
          </a:p>
          <a:p>
            <a:r>
              <a:rPr lang="pt-BR" dirty="0"/>
              <a:t>e ͜ a descendência ͜ a Ele também o servirá. </a:t>
            </a:r>
          </a:p>
          <a:p>
            <a:r>
              <a:rPr lang="pt-BR" b="1" baseline="30000" dirty="0"/>
              <a:t>31</a:t>
            </a:r>
            <a:r>
              <a:rPr lang="pt-BR" dirty="0"/>
              <a:t> Hão de sua justiça a todos proclamar; </a:t>
            </a:r>
          </a:p>
          <a:p>
            <a:r>
              <a:rPr lang="pt-BR" dirty="0"/>
              <a:t>e ͜ às gerações futuras, dirão que Deus o fez.</a:t>
            </a:r>
          </a:p>
        </p:txBody>
      </p:sp>
    </p:spTree>
    <p:extLst>
      <p:ext uri="{BB962C8B-B14F-4D97-AF65-F5344CB8AC3E}">
        <p14:creationId xmlns:p14="http://schemas.microsoft.com/office/powerpoint/2010/main" val="1965098114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23A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11 11. 11 11. 11 11 </a:t>
            </a:r>
          </a:p>
          <a:p>
            <a:r>
              <a:rPr lang="pt-BR" dirty="0"/>
              <a:t>Saltério de Genebra, 1543 </a:t>
            </a:r>
          </a:p>
          <a:p>
            <a:r>
              <a:rPr lang="pt-BR" dirty="0"/>
              <a:t>Modo: </a:t>
            </a:r>
            <a:r>
              <a:rPr lang="pt-BR" dirty="0" err="1"/>
              <a:t>hipodórico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1910833988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O </a:t>
            </a:r>
            <a:r>
              <a:rPr lang="pt-BR" cap="small" dirty="0"/>
              <a:t>Senhor</a:t>
            </a:r>
            <a:r>
              <a:rPr lang="pt-BR" dirty="0"/>
              <a:t> é o meu pastor, portanto </a:t>
            </a:r>
          </a:p>
          <a:p>
            <a:r>
              <a:rPr lang="pt-BR" dirty="0"/>
              <a:t>Nada me faltará, não terei falta. </a:t>
            </a:r>
          </a:p>
          <a:p>
            <a:r>
              <a:rPr lang="pt-BR" b="1" baseline="30000" dirty="0"/>
              <a:t>2</a:t>
            </a:r>
            <a:r>
              <a:rPr lang="pt-BR" dirty="0"/>
              <a:t> Deitar-me faz em pastos verdejantes. </a:t>
            </a:r>
          </a:p>
          <a:p>
            <a:r>
              <a:rPr lang="pt-BR" dirty="0"/>
              <a:t>E me conduz às águas de descanso; </a:t>
            </a:r>
          </a:p>
          <a:p>
            <a:r>
              <a:rPr lang="pt-BR" b="1" baseline="30000" dirty="0"/>
              <a:t>3</a:t>
            </a:r>
            <a:r>
              <a:rPr lang="pt-BR" dirty="0"/>
              <a:t> A minha alma Ele refrigera. </a:t>
            </a:r>
          </a:p>
          <a:p>
            <a:r>
              <a:rPr lang="pt-BR" dirty="0"/>
              <a:t>Guia-me nas veredas da justiça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6848424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Sim, me conduz por causa do seu nome. </a:t>
            </a:r>
          </a:p>
          <a:p>
            <a:r>
              <a:rPr lang="pt-BR" b="1" baseline="30000" dirty="0"/>
              <a:t>4</a:t>
            </a:r>
            <a:r>
              <a:rPr lang="pt-BR" dirty="0"/>
              <a:t> Mesmo que ͜ eu ande ͜ em vale tenebroso, </a:t>
            </a:r>
          </a:p>
          <a:p>
            <a:r>
              <a:rPr lang="pt-BR" dirty="0"/>
              <a:t>Vale de sombras, onde ͜ está a morte, </a:t>
            </a:r>
          </a:p>
          <a:p>
            <a:r>
              <a:rPr lang="pt-BR" dirty="0"/>
              <a:t>Não temerei o mal, qualquer que seja, </a:t>
            </a:r>
          </a:p>
          <a:p>
            <a:r>
              <a:rPr lang="pt-BR" dirty="0"/>
              <a:t>Porque, ó Deus, tu sempre ͜ estás comigo; </a:t>
            </a:r>
          </a:p>
          <a:p>
            <a:r>
              <a:rPr lang="pt-BR" dirty="0"/>
              <a:t>Pois teu cajado ͜ e vara me consolam.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8254428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Mesa preparas ante inimigos, </a:t>
            </a:r>
          </a:p>
          <a:p>
            <a:r>
              <a:rPr lang="pt-BR" dirty="0"/>
              <a:t>Minha cabeça tu com óleo unges; </a:t>
            </a:r>
          </a:p>
          <a:p>
            <a:r>
              <a:rPr lang="pt-BR" dirty="0"/>
              <a:t>E o meu cálice, assim, transborda. </a:t>
            </a:r>
          </a:p>
          <a:p>
            <a:r>
              <a:rPr lang="pt-BR" b="1" baseline="30000" dirty="0"/>
              <a:t>6</a:t>
            </a:r>
            <a:r>
              <a:rPr lang="pt-BR" dirty="0"/>
              <a:t> É certo que bondade e clemência </a:t>
            </a:r>
          </a:p>
          <a:p>
            <a:r>
              <a:rPr lang="pt-BR" dirty="0"/>
              <a:t>Me seguirão por todos os meus dias; </a:t>
            </a:r>
          </a:p>
          <a:p>
            <a:r>
              <a:rPr lang="pt-BR" dirty="0"/>
              <a:t>E ͜ habitarei com </a:t>
            </a:r>
            <a:r>
              <a:rPr lang="pt-BR" cap="small" dirty="0"/>
              <a:t>Deus</a:t>
            </a:r>
            <a:r>
              <a:rPr lang="pt-BR" dirty="0"/>
              <a:t> pra todo ͜ o sempre.</a:t>
            </a:r>
          </a:p>
        </p:txBody>
      </p:sp>
    </p:spTree>
    <p:extLst>
      <p:ext uri="{BB962C8B-B14F-4D97-AF65-F5344CB8AC3E}">
        <p14:creationId xmlns:p14="http://schemas.microsoft.com/office/powerpoint/2010/main" val="3645269904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Crimond</a:t>
            </a:r>
            <a:r>
              <a:rPr lang="pt-BR" dirty="0"/>
              <a:t> </a:t>
            </a:r>
          </a:p>
          <a:p>
            <a:r>
              <a:rPr lang="pt-BR" dirty="0"/>
              <a:t>Métrica: 9. 7. 9. 7</a:t>
            </a:r>
          </a:p>
          <a:p>
            <a:r>
              <a:rPr lang="pt-BR" dirty="0"/>
              <a:t>Compositor: Jessie S. Irvine, 1871 </a:t>
            </a:r>
          </a:p>
          <a:p>
            <a:r>
              <a:rPr lang="pt-BR" dirty="0"/>
              <a:t>Metrificação: Comissão Brasileira de Salmodia, 2010 (rev. 2023)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0039615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b="1" dirty="0"/>
              <a:t> </a:t>
            </a:r>
            <a:r>
              <a:rPr lang="pt-BR" dirty="0"/>
              <a:t>O meu pastor é ͜ o Senhor, meu Deus,</a:t>
            </a:r>
          </a:p>
          <a:p>
            <a:r>
              <a:rPr lang="pt-BR" dirty="0"/>
              <a:t>E nada me faltará.</a:t>
            </a:r>
          </a:p>
          <a:p>
            <a:r>
              <a:rPr lang="pt-BR" b="1" baseline="30000" dirty="0"/>
              <a:t>2</a:t>
            </a:r>
            <a:r>
              <a:rPr lang="pt-BR" b="1" dirty="0"/>
              <a:t> </a:t>
            </a:r>
            <a:r>
              <a:rPr lang="pt-BR" dirty="0"/>
              <a:t>Em pastos verdes, faz-me deitar.</a:t>
            </a:r>
          </a:p>
          <a:p>
            <a:r>
              <a:rPr lang="pt-BR" dirty="0"/>
              <a:t>Às fontes de paz conduz.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82530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Meu Deus minha ͜ alma vem restaurar</a:t>
            </a:r>
          </a:p>
          <a:p>
            <a:r>
              <a:rPr lang="pt-BR" dirty="0"/>
              <a:t>E guia meu caminhar.</a:t>
            </a:r>
          </a:p>
          <a:p>
            <a:r>
              <a:rPr lang="pt-BR" dirty="0"/>
              <a:t>Por sendas justas, faz-me andar</a:t>
            </a:r>
          </a:p>
          <a:p>
            <a:r>
              <a:rPr lang="pt-BR" dirty="0"/>
              <a:t>Por causa do nome seu.</a:t>
            </a:r>
          </a:p>
        </p:txBody>
      </p:sp>
    </p:spTree>
    <p:extLst>
      <p:ext uri="{BB962C8B-B14F-4D97-AF65-F5344CB8AC3E}">
        <p14:creationId xmlns:p14="http://schemas.microsoft.com/office/powerpoint/2010/main" val="1061380877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baseline="30000" dirty="0"/>
              <a:t>4</a:t>
            </a:r>
            <a:r>
              <a:rPr lang="pt-BR" dirty="0"/>
              <a:t> Se pelo vale da morte andar,</a:t>
            </a:r>
          </a:p>
          <a:p>
            <a:r>
              <a:rPr lang="pt-BR" dirty="0"/>
              <a:t>Na sombra da ͜ escuridão,</a:t>
            </a:r>
          </a:p>
          <a:p>
            <a:r>
              <a:rPr lang="pt-BR" dirty="0"/>
              <a:t>Não temerei nenhum mal, ó Deus,</a:t>
            </a:r>
          </a:p>
          <a:p>
            <a:r>
              <a:rPr lang="pt-BR" dirty="0"/>
              <a:t>Porque tu comigo estás.</a:t>
            </a:r>
          </a:p>
        </p:txBody>
      </p:sp>
    </p:spTree>
    <p:extLst>
      <p:ext uri="{BB962C8B-B14F-4D97-AF65-F5344CB8AC3E}">
        <p14:creationId xmlns:p14="http://schemas.microsoft.com/office/powerpoint/2010/main" val="3804481708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teu cajado ͜ e o teu bordão</a:t>
            </a:r>
          </a:p>
          <a:p>
            <a:r>
              <a:rPr lang="pt-BR" dirty="0"/>
              <a:t>Consolam a mim, Senhor</a:t>
            </a:r>
          </a:p>
          <a:p>
            <a:r>
              <a:rPr lang="pt-BR" b="1" baseline="30000" dirty="0"/>
              <a:t>5</a:t>
            </a:r>
            <a:r>
              <a:rPr lang="pt-BR" dirty="0"/>
              <a:t> Preparas mesa, ͜ ó Deus, para mim</a:t>
            </a:r>
          </a:p>
          <a:p>
            <a:r>
              <a:rPr lang="pt-BR" dirty="0"/>
              <a:t>Perante ͜ inimigos meus.</a:t>
            </a:r>
          </a:p>
        </p:txBody>
      </p:sp>
    </p:spTree>
    <p:extLst>
      <p:ext uri="{BB962C8B-B14F-4D97-AF65-F5344CB8AC3E}">
        <p14:creationId xmlns:p14="http://schemas.microsoft.com/office/powerpoint/2010/main" val="1057482838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Com óleo, ͜ a fronte vens me ungir,</a:t>
            </a:r>
          </a:p>
          <a:p>
            <a:r>
              <a:rPr lang="pt-BR" dirty="0"/>
              <a:t>Meu cálice ͜ a transbordar.</a:t>
            </a:r>
          </a:p>
          <a:p>
            <a:r>
              <a:rPr lang="pt-BR" b="1" baseline="30000" dirty="0"/>
              <a:t>6</a:t>
            </a:r>
            <a:r>
              <a:rPr lang="pt-BR" dirty="0"/>
              <a:t> Bondade tua e compaixão</a:t>
            </a:r>
          </a:p>
          <a:p>
            <a:r>
              <a:rPr lang="pt-BR" dirty="0"/>
              <a:t>Deveras me seguirão.</a:t>
            </a:r>
          </a:p>
        </p:txBody>
      </p:sp>
    </p:spTree>
    <p:extLst>
      <p:ext uri="{BB962C8B-B14F-4D97-AF65-F5344CB8AC3E}">
        <p14:creationId xmlns:p14="http://schemas.microsoft.com/office/powerpoint/2010/main" val="226139540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Sim, certamente me seguirão</a:t>
            </a:r>
          </a:p>
          <a:p>
            <a:r>
              <a:rPr lang="pt-BR" dirty="0"/>
              <a:t>Em todos os dias meus</a:t>
            </a:r>
          </a:p>
          <a:p>
            <a:r>
              <a:rPr lang="pt-BR" dirty="0"/>
              <a:t>E ͜ eternamente, ͜ eu habitarei</a:t>
            </a:r>
          </a:p>
          <a:p>
            <a:r>
              <a:rPr lang="pt-BR" dirty="0"/>
              <a:t>Na casa do meu Senhor.</a:t>
            </a:r>
          </a:p>
        </p:txBody>
      </p:sp>
    </p:spTree>
    <p:extLst>
      <p:ext uri="{BB962C8B-B14F-4D97-AF65-F5344CB8AC3E}">
        <p14:creationId xmlns:p14="http://schemas.microsoft.com/office/powerpoint/2010/main" val="287699102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24B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Greyfriars</a:t>
            </a:r>
            <a:endParaRPr lang="pt-BR" dirty="0"/>
          </a:p>
          <a:p>
            <a:r>
              <a:rPr lang="pt-BR" dirty="0"/>
              <a:t>Métrica: 11. </a:t>
            </a:r>
            <a:r>
              <a:rPr lang="en-US" dirty="0"/>
              <a:t>11. 11. 11</a:t>
            </a:r>
            <a:endParaRPr lang="pt-BR" dirty="0"/>
          </a:p>
          <a:p>
            <a:r>
              <a:rPr lang="en-US" dirty="0"/>
              <a:t>Compositor: S. A. </a:t>
            </a:r>
            <a:r>
              <a:rPr lang="en-US" dirty="0" err="1"/>
              <a:t>Sterrett</a:t>
            </a:r>
            <a:r>
              <a:rPr lang="en-US" dirty="0"/>
              <a:t> Metheny, 1909</a:t>
            </a:r>
            <a:endParaRPr lang="pt-BR" dirty="0"/>
          </a:p>
          <a:p>
            <a:r>
              <a:rPr lang="pt-BR" dirty="0"/>
              <a:t>Metrificação: Comissão Brasileira de Salmodia, 2010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6904898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24B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Do </a:t>
            </a:r>
            <a:r>
              <a:rPr lang="pt-BR" cap="small" dirty="0"/>
              <a:t>Senhor</a:t>
            </a:r>
            <a:r>
              <a:rPr lang="pt-BR" dirty="0"/>
              <a:t> é ͜ a terra e ͜ a sua plenitude, </a:t>
            </a:r>
          </a:p>
          <a:p>
            <a:r>
              <a:rPr lang="pt-BR" dirty="0"/>
              <a:t>o mundo e todos os habitantes seus. </a:t>
            </a:r>
          </a:p>
          <a:p>
            <a:r>
              <a:rPr lang="pt-BR" b="1" baseline="30000" dirty="0"/>
              <a:t>2</a:t>
            </a:r>
            <a:r>
              <a:rPr lang="pt-BR" dirty="0"/>
              <a:t> Pois sobre os mares Ele ͜ a fundamentou </a:t>
            </a:r>
          </a:p>
          <a:p>
            <a:r>
              <a:rPr lang="pt-BR" dirty="0"/>
              <a:t>e, sobre ͜ as correntes, estabeleceu.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1392431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24B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Quem, pois, subirá para ͜ o monte do </a:t>
            </a:r>
            <a:r>
              <a:rPr lang="pt-BR" cap="small" dirty="0"/>
              <a:t>Senhor?</a:t>
            </a:r>
            <a:r>
              <a:rPr lang="pt-BR" dirty="0"/>
              <a:t> </a:t>
            </a:r>
          </a:p>
          <a:p>
            <a:r>
              <a:rPr lang="pt-BR" dirty="0"/>
              <a:t>Ou quem estará no seu santo lugar? </a:t>
            </a:r>
          </a:p>
          <a:p>
            <a:r>
              <a:rPr lang="pt-BR" b="1" baseline="30000" dirty="0"/>
              <a:t>4</a:t>
            </a:r>
            <a:r>
              <a:rPr lang="pt-BR" dirty="0"/>
              <a:t> Aquele que ͜ é limpo de mãos e coração, </a:t>
            </a:r>
          </a:p>
          <a:p>
            <a:r>
              <a:rPr lang="pt-BR" dirty="0"/>
              <a:t>não ama vaidade, enganoso não é.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9876324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24B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Tal homem recebe a bênção do </a:t>
            </a:r>
            <a:r>
              <a:rPr lang="pt-BR" cap="small" dirty="0"/>
              <a:t>Senhor</a:t>
            </a:r>
            <a:r>
              <a:rPr lang="pt-BR" dirty="0"/>
              <a:t>, </a:t>
            </a:r>
          </a:p>
          <a:p>
            <a:r>
              <a:rPr lang="pt-BR" dirty="0"/>
              <a:t>justiça do Deus da sua salvação. </a:t>
            </a:r>
          </a:p>
          <a:p>
            <a:r>
              <a:rPr lang="pt-BR" b="1" baseline="30000" dirty="0"/>
              <a:t>6</a:t>
            </a:r>
            <a:r>
              <a:rPr lang="pt-BR" dirty="0"/>
              <a:t> Tal é a linhagem daqueles que o buscam, </a:t>
            </a:r>
          </a:p>
          <a:p>
            <a:r>
              <a:rPr lang="pt-BR" dirty="0"/>
              <a:t>que buscam a face do Deus de Jacó.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7144927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24B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Erguei já, ó portas, as vossas cabeças; </a:t>
            </a:r>
          </a:p>
          <a:p>
            <a:r>
              <a:rPr lang="pt-BR" dirty="0"/>
              <a:t>portais eternais, levantais-vos ao Rei, </a:t>
            </a:r>
          </a:p>
          <a:p>
            <a:r>
              <a:rPr lang="pt-BR" dirty="0"/>
              <a:t>a fim de que entre ali o Rei da Glória, </a:t>
            </a:r>
          </a:p>
          <a:p>
            <a:r>
              <a:rPr lang="pt-BR" dirty="0"/>
              <a:t>portais eternais, levantais-vos ao Rei.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0437759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24B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</a:t>
            </a:r>
            <a:r>
              <a:rPr lang="pt-BR" dirty="0"/>
              <a:t> Quem é ͜ o Rei da Glória, este Rei tão glorioso? </a:t>
            </a:r>
          </a:p>
          <a:p>
            <a:r>
              <a:rPr lang="pt-BR" cap="small" dirty="0"/>
              <a:t>Senhor</a:t>
            </a:r>
            <a:r>
              <a:rPr lang="pt-BR" dirty="0"/>
              <a:t> das batalhas, que ͜ é forte em poder. </a:t>
            </a:r>
          </a:p>
          <a:p>
            <a:r>
              <a:rPr lang="pt-BR" b="1" baseline="30000" dirty="0"/>
              <a:t>9</a:t>
            </a:r>
            <a:r>
              <a:rPr lang="pt-BR" dirty="0"/>
              <a:t> Erguei já, ó portas, as vossas cabeças; </a:t>
            </a:r>
          </a:p>
          <a:p>
            <a:r>
              <a:rPr lang="pt-BR" dirty="0"/>
              <a:t>portais eternais, levantais-vos ao Rei,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2997760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24B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 fim de que entre ali o Rei da Glória, </a:t>
            </a:r>
          </a:p>
          <a:p>
            <a:r>
              <a:rPr lang="pt-BR" dirty="0"/>
              <a:t>portais eternais levantai-vos ao Rei. </a:t>
            </a:r>
          </a:p>
          <a:p>
            <a:r>
              <a:rPr lang="pt-BR" b="1" baseline="30000" dirty="0"/>
              <a:t>10</a:t>
            </a:r>
            <a:r>
              <a:rPr lang="pt-BR" dirty="0"/>
              <a:t> Quem é ͜ o Rei da Glória, ͜ este Rei tão glorioso? </a:t>
            </a:r>
          </a:p>
          <a:p>
            <a:r>
              <a:rPr lang="pt-BR" dirty="0"/>
              <a:t>Ele ͜ é ͜ o Rei da Glória, das hostes </a:t>
            </a:r>
            <a:r>
              <a:rPr lang="pt-BR" cap="small" dirty="0"/>
              <a:t>Senhor</a:t>
            </a:r>
            <a:r>
              <a:rPr lang="pt-B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39670314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13BBB2E9-90B4-465A-AC8E-DF693F290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D2C15D65-D984-4132-AC14-965D5C632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7. 8 7. 7 8. 7 8 </a:t>
            </a:r>
          </a:p>
          <a:p>
            <a:r>
              <a:rPr lang="pt-BR" dirty="0"/>
              <a:t>Saltério de Genebra, 1543 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2010 (rev. 2020)</a:t>
            </a:r>
          </a:p>
        </p:txBody>
      </p:sp>
    </p:spTree>
    <p:extLst>
      <p:ext uri="{BB962C8B-B14F-4D97-AF65-F5344CB8AC3E}">
        <p14:creationId xmlns:p14="http://schemas.microsoft.com/office/powerpoint/2010/main" val="1491708616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D0D7E-14E2-4433-A8BB-5552AAC5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9022B0-F654-43D1-AC57-FD933EC2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 ti elevo ͜ a minha alma.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Meu Senhor, confio ͜ em ti;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͜ os ímpios não me ͜ envergonhem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Nem exultem sobre mim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Todo que espera ͜ em ti,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Não será envergonhado,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Mas quem sem motivo trai,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Este sofrerá vexame</a:t>
            </a:r>
          </a:p>
        </p:txBody>
      </p:sp>
    </p:spTree>
    <p:extLst>
      <p:ext uri="{BB962C8B-B14F-4D97-AF65-F5344CB8AC3E}">
        <p14:creationId xmlns:p14="http://schemas.microsoft.com/office/powerpoint/2010/main" val="150458551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D0D7E-14E2-4433-A8BB-5552AAC5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9022B0-F654-43D1-AC57-FD933EC2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Concede ͜ a mim que conheça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Teus caminhos, ó Senhor</a:t>
            </a:r>
          </a:p>
          <a:p>
            <a:pPr algn="just"/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Tuas veredas me ͜ ensina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me ͜ ensina, ó Deus meu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Vem guiar-me e ͜ ensinar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Na verdade tua, Senhor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Deus da minha salvação,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Todo ͜ o dia ͜ em ti espero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6612750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D0D7E-14E2-4433-A8BB-5552AAC5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9022B0-F654-43D1-AC57-FD933EC2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Das tuas misericórdias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bondades vem lembrar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são dos tempos eternos</a:t>
            </a:r>
          </a:p>
          <a:p>
            <a:pPr algn="just"/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Lembra delas, ó Deus meu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b="1" baseline="300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Mas não lembres, ó Senhor,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Meu pecar da mocidade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mim lembra com favor,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Pois, Senhor, tu és bondoso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5455690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D0D7E-14E2-4433-A8BB-5552AAC5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9022B0-F654-43D1-AC57-FD933EC2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É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nosso Deus bom e reto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E, por isso,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apontará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 pecador o caminho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Na justiça, guiará,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humildes guiará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Mostra aos mansos seu caminho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humildes guiará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Mostra aos mansos seu caminho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5460692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D0D7E-14E2-4433-A8BB-5552AAC5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9022B0-F654-43D1-AC57-FD933EC2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Misericórdia e verdade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São as sendas do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Para quem guarda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aliança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seus testemunhos, sim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Minha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iniquidade vem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Perdoar, pois é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imensa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 teu nome, meu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Oh, perdoa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meu pecado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3683787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D0D7E-14E2-4433-A8BB-5552AAC5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9022B0-F654-43D1-AC57-FD933EC2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Ao homem que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 Senhor teme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Instrução Deus lhe dará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Como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escolher o caminho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Deus a ele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ensinará.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Ele há de repousar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Na riqueza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sua alma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Sua descendência vai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Ter a terra como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herança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5950407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D0D7E-14E2-4433-A8BB-5552AAC5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9022B0-F654-43D1-AC57-FD933EC2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 Deus a intimidade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É pra quem lhe tem temor,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Aos quais a sua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aliança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Ele dá a conhecer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E, continuamente, ͜ a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meus olhos eu elevo,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Porque Deus há de tirar,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tirar meus pés do laço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9260999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D0D7E-14E2-4433-A8BB-5552AAC5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9022B0-F654-43D1-AC57-FD933EC2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Tem compaixão do teu servo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te volta para mim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estou só e aflito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Dá-me ͜ alívio ͜ ao coração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Das tribulações, ó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Vem tirar-me das angústias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Leva ͜ em conta o meu sofrer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perdoa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meus pecados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1773304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D0D7E-14E2-4433-A8BB-5552AAC5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9022B0-F654-43D1-AC57-FD933EC2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Atenta ͜ aos meus inimigos,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são muitos, ó meu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Ódio cruel manifestam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Abominam-me,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Guarda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minha alma,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ó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Meu Senhor, oh, vem livrar-me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eu não sofra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humilhação,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tu és o meu refúgio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0187293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D0D7E-14E2-4433-A8BB-5552AAC5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9022B0-F654-43D1-AC57-FD933EC2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Que preservado eu seja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Pela retidão,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pela sinceridade,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em ti esperarei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Oh, redime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 Israel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Das tribulações, sim, todas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Delas, livra, ó Senhor,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Salva Israel, teu povo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25956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27B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Purpose</a:t>
            </a:r>
            <a:r>
              <a:rPr lang="pt-BR" dirty="0"/>
              <a:t> </a:t>
            </a:r>
          </a:p>
          <a:p>
            <a:r>
              <a:rPr lang="pt-BR" dirty="0"/>
              <a:t>Métrica: 8. 6. 8. 6. 8. 6. 12 8 </a:t>
            </a:r>
          </a:p>
          <a:p>
            <a:r>
              <a:rPr lang="pt-BR" dirty="0"/>
              <a:t>Compositor: Martin </a:t>
            </a:r>
            <a:r>
              <a:rPr lang="pt-BR" dirty="0" err="1"/>
              <a:t>Fallas</a:t>
            </a:r>
            <a:r>
              <a:rPr lang="pt-BR" dirty="0"/>
              <a:t> Shaw, 1915 </a:t>
            </a:r>
          </a:p>
          <a:p>
            <a:r>
              <a:rPr lang="pt-BR" dirty="0"/>
              <a:t>Metrificação: Comissão Brasileira de Salmodia, 2018 (rev. 2022)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314434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27B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O Senhor é a minha luz e ͜ a minha salvação; </a:t>
            </a:r>
          </a:p>
          <a:p>
            <a:r>
              <a:rPr lang="pt-BR" dirty="0"/>
              <a:t>Da minha vida ͜ é fortaleza; ͜ a quem eu temerei? </a:t>
            </a:r>
          </a:p>
          <a:p>
            <a:r>
              <a:rPr lang="pt-BR" dirty="0"/>
              <a:t>Da minha vida ͜ Ele ͜ é a força; ͜ a quem eu temerei? </a:t>
            </a:r>
          </a:p>
          <a:p>
            <a:r>
              <a:rPr lang="pt-BR" b="1" baseline="30000" dirty="0"/>
              <a:t>2</a:t>
            </a:r>
            <a:r>
              <a:rPr lang="pt-BR" dirty="0"/>
              <a:t> Vindo ͜ a mim malfeitores pra me destruir, hão de tropeçar e cair</a:t>
            </a:r>
          </a:p>
        </p:txBody>
      </p:sp>
    </p:spTree>
    <p:extLst>
      <p:ext uri="{BB962C8B-B14F-4D97-AF65-F5344CB8AC3E}">
        <p14:creationId xmlns:p14="http://schemas.microsoft.com/office/powerpoint/2010/main" val="654972322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27B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Mesmo que tropas se acampem vindo contra mim, </a:t>
            </a:r>
          </a:p>
          <a:p>
            <a:r>
              <a:rPr lang="pt-BR" dirty="0"/>
              <a:t>Não há de se ͜ atemorizar, então, meu coração</a:t>
            </a:r>
          </a:p>
          <a:p>
            <a:r>
              <a:rPr lang="pt-BR" dirty="0"/>
              <a:t>Mesmo que ͜ a guerra contra mim vier a estourar, </a:t>
            </a:r>
          </a:p>
          <a:p>
            <a:r>
              <a:rPr lang="pt-BR" dirty="0"/>
              <a:t>Inda ͜ assim confiança terei no Senhor, confiança nele terei. </a:t>
            </a:r>
          </a:p>
        </p:txBody>
      </p:sp>
    </p:spTree>
    <p:extLst>
      <p:ext uri="{BB962C8B-B14F-4D97-AF65-F5344CB8AC3E}">
        <p14:creationId xmlns:p14="http://schemas.microsoft.com/office/powerpoint/2010/main" val="3596721518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27B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Uma só coisa peço ͜ a Deus e, ͜ então, a buscarei:</a:t>
            </a:r>
          </a:p>
          <a:p>
            <a:r>
              <a:rPr lang="pt-BR" dirty="0"/>
              <a:t>Que ͜ eu possa sempre ali morar na casa do Senhor</a:t>
            </a:r>
          </a:p>
          <a:p>
            <a:r>
              <a:rPr lang="pt-BR" dirty="0"/>
              <a:t>Todos os dias do viver, podendo contemplar</a:t>
            </a:r>
          </a:p>
          <a:p>
            <a:r>
              <a:rPr lang="pt-BR" dirty="0"/>
              <a:t>A beleza de Deus e, assim, meditar, meditar no templo de Deus</a:t>
            </a:r>
          </a:p>
        </p:txBody>
      </p:sp>
    </p:spTree>
    <p:extLst>
      <p:ext uri="{BB962C8B-B14F-4D97-AF65-F5344CB8AC3E}">
        <p14:creationId xmlns:p14="http://schemas.microsoft.com/office/powerpoint/2010/main" val="3720095475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27B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Pois Deus, no dia mau, me ͜ ocultará no pavilhão</a:t>
            </a:r>
          </a:p>
          <a:p>
            <a:r>
              <a:rPr lang="pt-BR" dirty="0"/>
              <a:t>No ͜ interior da sua casa, Deus me ͜ acolherá</a:t>
            </a:r>
          </a:p>
          <a:p>
            <a:r>
              <a:rPr lang="pt-BR" dirty="0"/>
              <a:t>Me ͜ elevará sobre ͜ uma rocha ͜ </a:t>
            </a:r>
            <a:r>
              <a:rPr lang="pt-BR" b="1" baseline="30000" dirty="0"/>
              <a:t>6</a:t>
            </a:r>
            <a:r>
              <a:rPr lang="pt-BR" dirty="0"/>
              <a:t> e, ͜ agora, ͜ exaltará </a:t>
            </a:r>
          </a:p>
          <a:p>
            <a:r>
              <a:rPr lang="pt-BR" dirty="0"/>
              <a:t>Sobre ͜ os meus inimigos a minha cabeça, porque cercado ͜ eu estou </a:t>
            </a:r>
          </a:p>
        </p:txBody>
      </p:sp>
    </p:spTree>
    <p:extLst>
      <p:ext uri="{BB962C8B-B14F-4D97-AF65-F5344CB8AC3E}">
        <p14:creationId xmlns:p14="http://schemas.microsoft.com/office/powerpoint/2010/main" val="583280908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27B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Na tenda da congregação, eu oferecerei</a:t>
            </a:r>
          </a:p>
          <a:p>
            <a:r>
              <a:rPr lang="pt-BR" dirty="0"/>
              <a:t>Um sacrifício jubiloso ͜ e salmodiarei</a:t>
            </a:r>
          </a:p>
          <a:p>
            <a:r>
              <a:rPr lang="pt-BR" b="1" baseline="30000" dirty="0"/>
              <a:t>7</a:t>
            </a:r>
            <a:r>
              <a:rPr lang="pt-BR" dirty="0"/>
              <a:t> Tem compaixão, Senhor, eu clamo ͜ a ti, vem responder</a:t>
            </a:r>
          </a:p>
          <a:p>
            <a:r>
              <a:rPr lang="pt-BR" b="1" baseline="30000" dirty="0"/>
              <a:t>8</a:t>
            </a:r>
            <a:r>
              <a:rPr lang="pt-BR" dirty="0"/>
              <a:t> Buscarei tua presença, pois buscar-te, ͜ ó Deus, ao meu coração me ͜ ocorreu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259857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27B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dirty="0"/>
              <a:t> Não me rejeites com tua ira, pois teu servo sou</a:t>
            </a:r>
          </a:p>
          <a:p>
            <a:r>
              <a:rPr lang="pt-BR" dirty="0"/>
              <a:t>A tua face não me ͜ escondas, pois auxílio ͜ és meu</a:t>
            </a:r>
          </a:p>
          <a:p>
            <a:r>
              <a:rPr lang="pt-BR" dirty="0"/>
              <a:t>Não me recuses nem a mim venhas desamparar</a:t>
            </a:r>
          </a:p>
          <a:p>
            <a:r>
              <a:rPr lang="pt-BR" dirty="0"/>
              <a:t>Não recuses nem venhas me desamparar; salvação, meu Deus, és pra mim</a:t>
            </a:r>
          </a:p>
        </p:txBody>
      </p:sp>
    </p:spTree>
    <p:extLst>
      <p:ext uri="{BB962C8B-B14F-4D97-AF65-F5344CB8AC3E}">
        <p14:creationId xmlns:p14="http://schemas.microsoft.com/office/powerpoint/2010/main" val="3436796297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27B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10</a:t>
            </a:r>
            <a:r>
              <a:rPr lang="pt-BR" dirty="0"/>
              <a:t> Se ͜ a mim desampararem, pois, meu pai e minha mãe</a:t>
            </a:r>
          </a:p>
          <a:p>
            <a:r>
              <a:rPr lang="pt-BR" dirty="0"/>
              <a:t>O Senhor Deus me ͜ acolherá, Deus me acolherá</a:t>
            </a:r>
          </a:p>
          <a:p>
            <a:r>
              <a:rPr lang="pt-BR" b="1" baseline="30000" dirty="0"/>
              <a:t>11</a:t>
            </a:r>
            <a:r>
              <a:rPr lang="pt-BR" dirty="0"/>
              <a:t> Ensina teu caminho ͜ a mim e guia-me, Senhor,</a:t>
            </a:r>
          </a:p>
          <a:p>
            <a:r>
              <a:rPr lang="pt-BR" dirty="0"/>
              <a:t>Por um plano caminho por causa daqueles que vivem a me ͜ espreitar</a:t>
            </a:r>
          </a:p>
        </p:txBody>
      </p:sp>
    </p:spTree>
    <p:extLst>
      <p:ext uri="{BB962C8B-B14F-4D97-AF65-F5344CB8AC3E}">
        <p14:creationId xmlns:p14="http://schemas.microsoft.com/office/powerpoint/2010/main" val="23854708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27B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Nas mãos dos inimigos não me ͜ entregues, ó Senhor,</a:t>
            </a:r>
          </a:p>
          <a:p>
            <a:r>
              <a:rPr lang="pt-BR" dirty="0"/>
              <a:t>Pois se levantam falsas testemunhas contra mim</a:t>
            </a:r>
          </a:p>
          <a:p>
            <a:r>
              <a:rPr lang="pt-BR" dirty="0"/>
              <a:t>E ͜ os que apenas crueldade ͜ estão a respirar</a:t>
            </a:r>
          </a:p>
          <a:p>
            <a:r>
              <a:rPr lang="pt-BR" b="1" baseline="30000" dirty="0"/>
              <a:t>13</a:t>
            </a:r>
            <a:r>
              <a:rPr lang="pt-BR" dirty="0"/>
              <a:t> Creio eu que ͜ a bondade de Deus nesta terra dos vivos, sim, hei de ver</a:t>
            </a:r>
          </a:p>
        </p:txBody>
      </p:sp>
    </p:spTree>
    <p:extLst>
      <p:ext uri="{BB962C8B-B14F-4D97-AF65-F5344CB8AC3E}">
        <p14:creationId xmlns:p14="http://schemas.microsoft.com/office/powerpoint/2010/main" val="1631278707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27B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Eis que na terra dos viventes creio que ͜ hei de ver</a:t>
            </a:r>
          </a:p>
          <a:p>
            <a:r>
              <a:rPr lang="pt-BR" dirty="0"/>
              <a:t>Sim, a bondade do meu Deus ainda hei de ver</a:t>
            </a:r>
          </a:p>
          <a:p>
            <a:r>
              <a:rPr lang="pt-BR" b="1" baseline="30000" dirty="0"/>
              <a:t>14</a:t>
            </a:r>
            <a:r>
              <a:rPr lang="pt-BR" dirty="0"/>
              <a:t> E animado, pois, em Deus, espera no Senhor</a:t>
            </a:r>
          </a:p>
          <a:p>
            <a:r>
              <a:rPr lang="pt-BR" dirty="0"/>
              <a:t>Seja fortificado, pois, teu coração, sim, espera pelo Senhor</a:t>
            </a:r>
          </a:p>
        </p:txBody>
      </p:sp>
    </p:spTree>
    <p:extLst>
      <p:ext uri="{BB962C8B-B14F-4D97-AF65-F5344CB8AC3E}">
        <p14:creationId xmlns:p14="http://schemas.microsoft.com/office/powerpoint/2010/main" val="3051218084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9822177-519E-4CB0-B482-C965D863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28A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78B6AB8-2A79-435A-B867-BC26AB393C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Métrica: 9 9. 9 9. 8 8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Saltério de Genebra, 1551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Modo: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hipodórico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Harmonização: Claude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Goudimel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1564</a:t>
            </a:r>
          </a:p>
          <a:p>
            <a:pPr algn="just">
              <a:spcAft>
                <a:spcPts val="1800"/>
              </a:spcAft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2021 (rev. 2022)</a:t>
            </a:r>
          </a:p>
        </p:txBody>
      </p:sp>
    </p:spTree>
    <p:extLst>
      <p:ext uri="{BB962C8B-B14F-4D97-AF65-F5344CB8AC3E}">
        <p14:creationId xmlns:p14="http://schemas.microsoft.com/office/powerpoint/2010/main" val="4045902195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8A942-7CA9-4C3F-8249-38C41BBB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28A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A4A034-65E3-482C-A5FB-1235123E7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Clamo ͜ a ti, meu Rochedo, Senhor</a:t>
            </a:r>
          </a:p>
          <a:p>
            <a:r>
              <a:rPr lang="pt-BR" dirty="0"/>
              <a:t>Não sejas surdo pra comigo</a:t>
            </a:r>
          </a:p>
          <a:p>
            <a:r>
              <a:rPr lang="pt-BR" dirty="0"/>
              <a:t>Pra que não aconteça, então,</a:t>
            </a:r>
          </a:p>
          <a:p>
            <a:r>
              <a:rPr lang="pt-BR" dirty="0"/>
              <a:t>Ao calares acerca de mim</a:t>
            </a:r>
          </a:p>
          <a:p>
            <a:r>
              <a:rPr lang="pt-BR" dirty="0"/>
              <a:t>Que semelhante seja eu</a:t>
            </a:r>
          </a:p>
          <a:p>
            <a:r>
              <a:rPr lang="pt-BR" dirty="0"/>
              <a:t>Aos que à cova descem, pois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5430755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8A942-7CA9-4C3F-8249-38C41BBB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28A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E569519-3220-4AE2-A3DA-31B979CF6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2</a:t>
            </a:r>
            <a:r>
              <a:rPr lang="pt-BR" dirty="0"/>
              <a:t> Ouve, ͜ ó Deus, a voz do meu clamor</a:t>
            </a:r>
          </a:p>
          <a:p>
            <a:r>
              <a:rPr lang="pt-BR" dirty="0"/>
              <a:t>Quando a ti pedir socorro</a:t>
            </a:r>
          </a:p>
          <a:p>
            <a:r>
              <a:rPr lang="pt-BR" dirty="0"/>
              <a:t>E ͜ ao santuário ͜ erguer minhas mãos</a:t>
            </a:r>
          </a:p>
          <a:p>
            <a:r>
              <a:rPr lang="pt-BR" b="1" baseline="30000" dirty="0"/>
              <a:t>3</a:t>
            </a:r>
            <a:r>
              <a:rPr lang="pt-BR" dirty="0"/>
              <a:t> Com iníquos não leves a mim</a:t>
            </a:r>
          </a:p>
          <a:p>
            <a:r>
              <a:rPr lang="pt-BR" dirty="0"/>
              <a:t>Falam de paz ao seu irmão,</a:t>
            </a:r>
          </a:p>
          <a:p>
            <a:r>
              <a:rPr lang="pt-BR" dirty="0"/>
              <a:t>Mas têm o mal no coração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1353946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8A942-7CA9-4C3F-8249-38C41BBB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28A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3F33712-C9D9-4E7A-BE27-D900F8660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Dá-lhes pago por seu proceder,</a:t>
            </a:r>
          </a:p>
          <a:p>
            <a:r>
              <a:rPr lang="pt-BR" dirty="0"/>
              <a:t>Pela malícia dos seus atos</a:t>
            </a:r>
          </a:p>
          <a:p>
            <a:r>
              <a:rPr lang="pt-BR" dirty="0"/>
              <a:t>E conforme o seu merecer </a:t>
            </a:r>
          </a:p>
          <a:p>
            <a:r>
              <a:rPr lang="pt-BR" dirty="0"/>
              <a:t>Segundo ͜ a obra das suas mãos</a:t>
            </a:r>
          </a:p>
          <a:p>
            <a:r>
              <a:rPr lang="pt-BR" dirty="0"/>
              <a:t>Oh, retribui-lhes, sim, ó Deus</a:t>
            </a:r>
          </a:p>
          <a:p>
            <a:r>
              <a:rPr lang="pt-BR" dirty="0"/>
              <a:t>Dá-lhes o pago, ó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3612770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8A942-7CA9-4C3F-8249-38C41BBB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28A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1C35D75-6832-4BE9-BD6F-A6F28AC23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Não se ͜ atentam aos feitos de Deus</a:t>
            </a:r>
          </a:p>
          <a:p>
            <a:r>
              <a:rPr lang="pt-BR" dirty="0"/>
              <a:t>Nem ao que ͜ as suas mãos operam</a:t>
            </a:r>
          </a:p>
          <a:p>
            <a:r>
              <a:rPr lang="pt-BR" dirty="0"/>
              <a:t>Por isso, Deus os derribará</a:t>
            </a:r>
          </a:p>
          <a:p>
            <a:r>
              <a:rPr lang="pt-BR" dirty="0"/>
              <a:t>E não há de os reconstruir</a:t>
            </a:r>
          </a:p>
          <a:p>
            <a:r>
              <a:rPr lang="pt-BR" b="1" baseline="30000" dirty="0"/>
              <a:t>6</a:t>
            </a:r>
            <a:r>
              <a:rPr lang="pt-BR" dirty="0"/>
              <a:t> Seja bendito Deus, Senhor,</a:t>
            </a:r>
          </a:p>
          <a:p>
            <a:r>
              <a:rPr lang="pt-BR" dirty="0"/>
              <a:t>Pois atendeu ao meu clamor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1570697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8A942-7CA9-4C3F-8249-38C41BBB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28A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AA76B0B-E70C-4F77-B306-F02294986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Minha força e ͜ escudo ͜ é ͜ o Senhor</a:t>
            </a:r>
          </a:p>
          <a:p>
            <a:r>
              <a:rPr lang="pt-BR" dirty="0"/>
              <a:t>Nele meu coração confia</a:t>
            </a:r>
          </a:p>
          <a:p>
            <a:r>
              <a:rPr lang="pt-BR" dirty="0"/>
              <a:t>Pois foi Ele que me socorreu</a:t>
            </a:r>
          </a:p>
          <a:p>
            <a:r>
              <a:rPr lang="pt-BR" dirty="0"/>
              <a:t>Por isso, ͜ exulta ͜ o meu coração</a:t>
            </a:r>
          </a:p>
          <a:p>
            <a:r>
              <a:rPr lang="pt-BR" dirty="0"/>
              <a:t>Portanto ͜ a ͜ Ele louvarei</a:t>
            </a:r>
          </a:p>
          <a:p>
            <a:r>
              <a:rPr lang="pt-BR" dirty="0"/>
              <a:t>Com meu cantar, sim, louvarei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8221705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8A942-7CA9-4C3F-8249-38C41BBB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2CF97C-6830-4A1B-9D05-D852C5202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</a:t>
            </a:r>
            <a:r>
              <a:rPr lang="pt-BR" dirty="0"/>
              <a:t>  Eis que ͜ a força do seu povo ͜ é Deus</a:t>
            </a:r>
          </a:p>
          <a:p>
            <a:r>
              <a:rPr lang="pt-BR" dirty="0"/>
              <a:t>Salva ͜ e protege ͜ o seu ungido</a:t>
            </a:r>
          </a:p>
          <a:p>
            <a:r>
              <a:rPr lang="pt-BR" b="1" baseline="30000" dirty="0"/>
              <a:t>9</a:t>
            </a:r>
            <a:r>
              <a:rPr lang="pt-BR" dirty="0"/>
              <a:t> Do teu povo tu és salvador</a:t>
            </a:r>
          </a:p>
          <a:p>
            <a:r>
              <a:rPr lang="pt-BR" dirty="0"/>
              <a:t>Tua ͜ herança ͜ abençoa, Senhor</a:t>
            </a:r>
          </a:p>
          <a:p>
            <a:r>
              <a:rPr lang="pt-BR" dirty="0"/>
              <a:t>Teu povo vem apascentar</a:t>
            </a:r>
          </a:p>
          <a:p>
            <a:r>
              <a:rPr lang="pt-BR" dirty="0"/>
              <a:t>E para sempre ͜ o exaltar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0257380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29A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7 7. 7 7. 8 8. 8 8 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jônio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</a:t>
            </a:r>
          </a:p>
        </p:txBody>
      </p:sp>
    </p:spTree>
    <p:extLst>
      <p:ext uri="{BB962C8B-B14F-4D97-AF65-F5344CB8AC3E}">
        <p14:creationId xmlns:p14="http://schemas.microsoft.com/office/powerpoint/2010/main" val="615082822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29A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Tributai a </a:t>
            </a:r>
            <a:r>
              <a:rPr lang="pt-BR" cap="small" dirty="0"/>
              <a:t>Deus Javé,</a:t>
            </a:r>
            <a:r>
              <a:rPr lang="pt-BR" dirty="0"/>
              <a:t> </a:t>
            </a:r>
          </a:p>
          <a:p>
            <a:r>
              <a:rPr lang="pt-BR" dirty="0"/>
              <a:t>Poderosos, tributai, </a:t>
            </a:r>
          </a:p>
          <a:p>
            <a:r>
              <a:rPr lang="pt-BR" dirty="0"/>
              <a:t>Tributai a </a:t>
            </a:r>
            <a:r>
              <a:rPr lang="pt-BR" cap="small" dirty="0"/>
              <a:t>Deus Javé</a:t>
            </a:r>
            <a:r>
              <a:rPr lang="pt-BR" dirty="0"/>
              <a:t> </a:t>
            </a:r>
          </a:p>
          <a:p>
            <a:r>
              <a:rPr lang="pt-BR" dirty="0"/>
              <a:t>Toda ͜ a glória e poder. </a:t>
            </a:r>
          </a:p>
          <a:p>
            <a:r>
              <a:rPr lang="pt-BR" b="1" baseline="30000" dirty="0"/>
              <a:t>2</a:t>
            </a:r>
            <a:r>
              <a:rPr lang="pt-BR" dirty="0"/>
              <a:t> Tributai a </a:t>
            </a:r>
            <a:r>
              <a:rPr lang="pt-BR" cap="small" dirty="0"/>
              <a:t>Deus</a:t>
            </a:r>
            <a:r>
              <a:rPr lang="pt-BR" dirty="0"/>
              <a:t> a glória </a:t>
            </a:r>
          </a:p>
          <a:p>
            <a:r>
              <a:rPr lang="pt-BR" dirty="0"/>
              <a:t>Que ͜ é devida ao seu nome, </a:t>
            </a:r>
          </a:p>
          <a:p>
            <a:r>
              <a:rPr lang="pt-BR" dirty="0"/>
              <a:t>Adorai ao </a:t>
            </a:r>
            <a:r>
              <a:rPr lang="pt-BR" cap="small" dirty="0"/>
              <a:t>Deus Eterno</a:t>
            </a:r>
            <a:r>
              <a:rPr lang="pt-BR" dirty="0"/>
              <a:t> </a:t>
            </a:r>
          </a:p>
          <a:p>
            <a:r>
              <a:rPr lang="pt-BR" dirty="0"/>
              <a:t>Em sua terna santidade.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945599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29A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Do </a:t>
            </a:r>
            <a:r>
              <a:rPr lang="pt-BR" cap="small" dirty="0"/>
              <a:t>Senhor</a:t>
            </a:r>
            <a:r>
              <a:rPr lang="pt-BR" dirty="0"/>
              <a:t> ressoa ͜ a voz </a:t>
            </a:r>
          </a:p>
          <a:p>
            <a:r>
              <a:rPr lang="pt-BR" dirty="0"/>
              <a:t>Sobre ͜ as águas faz soar; </a:t>
            </a:r>
          </a:p>
          <a:p>
            <a:r>
              <a:rPr lang="pt-BR" cap="small" dirty="0"/>
              <a:t>Deus</a:t>
            </a:r>
            <a:r>
              <a:rPr lang="pt-BR" dirty="0"/>
              <a:t> da glória ͜ estronda os céus; </a:t>
            </a:r>
          </a:p>
          <a:p>
            <a:r>
              <a:rPr lang="pt-BR" dirty="0"/>
              <a:t>Sobre ͜ as águas </a:t>
            </a:r>
            <a:r>
              <a:rPr lang="pt-BR" cap="small" dirty="0"/>
              <a:t>Ele</a:t>
            </a:r>
            <a:r>
              <a:rPr lang="pt-BR" dirty="0"/>
              <a:t> ͜ está. </a:t>
            </a:r>
          </a:p>
          <a:p>
            <a:r>
              <a:rPr lang="pt-BR" b="1" baseline="30000" dirty="0"/>
              <a:t>4</a:t>
            </a:r>
            <a:r>
              <a:rPr lang="pt-BR" dirty="0"/>
              <a:t> </a:t>
            </a:r>
            <a:r>
              <a:rPr lang="pt-BR" cap="small" dirty="0"/>
              <a:t>Sua</a:t>
            </a:r>
            <a:r>
              <a:rPr lang="pt-BR" dirty="0"/>
              <a:t> voz é poderosa; </a:t>
            </a:r>
          </a:p>
          <a:p>
            <a:r>
              <a:rPr lang="pt-BR" cap="small" dirty="0"/>
              <a:t>Sua</a:t>
            </a:r>
            <a:r>
              <a:rPr lang="pt-BR" dirty="0"/>
              <a:t> voz é majestosa. </a:t>
            </a:r>
          </a:p>
          <a:p>
            <a:r>
              <a:rPr lang="pt-BR" b="1" baseline="30000" dirty="0"/>
              <a:t>5</a:t>
            </a:r>
            <a:r>
              <a:rPr lang="pt-BR" dirty="0"/>
              <a:t> </a:t>
            </a:r>
            <a:r>
              <a:rPr lang="pt-BR" cap="small" dirty="0"/>
              <a:t>Sua</a:t>
            </a:r>
            <a:r>
              <a:rPr lang="pt-BR" dirty="0"/>
              <a:t> voz arranca ͜ os cedros; </a:t>
            </a:r>
          </a:p>
          <a:p>
            <a:r>
              <a:rPr lang="pt-BR" dirty="0"/>
              <a:t>Que no Líbano florescem.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2440321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29A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6</a:t>
            </a:r>
            <a:r>
              <a:rPr lang="pt-BR" dirty="0"/>
              <a:t> </a:t>
            </a:r>
            <a:r>
              <a:rPr lang="pt-BR" cap="small" dirty="0"/>
              <a:t>Faz</a:t>
            </a:r>
            <a:r>
              <a:rPr lang="pt-BR" dirty="0"/>
              <a:t> o Líbano saltar </a:t>
            </a:r>
          </a:p>
          <a:p>
            <a:r>
              <a:rPr lang="pt-BR" dirty="0"/>
              <a:t>Qual bezerro, faz saltar; </a:t>
            </a:r>
          </a:p>
          <a:p>
            <a:r>
              <a:rPr lang="pt-BR" dirty="0"/>
              <a:t>E também o </a:t>
            </a:r>
            <a:r>
              <a:rPr lang="pt-BR" dirty="0" err="1"/>
              <a:t>Siriom</a:t>
            </a:r>
            <a:r>
              <a:rPr lang="pt-BR" dirty="0"/>
              <a:t> </a:t>
            </a:r>
          </a:p>
          <a:p>
            <a:r>
              <a:rPr lang="pt-BR" dirty="0"/>
              <a:t>Como boi selvagem faz. </a:t>
            </a:r>
          </a:p>
          <a:p>
            <a:r>
              <a:rPr lang="pt-BR" b="1" baseline="30000" dirty="0"/>
              <a:t>7</a:t>
            </a:r>
            <a:r>
              <a:rPr lang="pt-BR" dirty="0"/>
              <a:t> </a:t>
            </a:r>
            <a:r>
              <a:rPr lang="pt-BR" cap="small" dirty="0"/>
              <a:t>Sua</a:t>
            </a:r>
            <a:r>
              <a:rPr lang="pt-BR" dirty="0"/>
              <a:t> voz despede fogo. </a:t>
            </a:r>
          </a:p>
          <a:p>
            <a:r>
              <a:rPr lang="pt-BR" b="1" baseline="30000" dirty="0"/>
              <a:t>8</a:t>
            </a:r>
            <a:r>
              <a:rPr lang="pt-BR" dirty="0"/>
              <a:t> </a:t>
            </a:r>
            <a:r>
              <a:rPr lang="pt-BR" cap="small" dirty="0"/>
              <a:t>Faz</a:t>
            </a:r>
            <a:r>
              <a:rPr lang="pt-BR" dirty="0"/>
              <a:t> tremer todo ͜ o deserto; </a:t>
            </a:r>
          </a:p>
          <a:p>
            <a:r>
              <a:rPr lang="pt-BR" cap="small" dirty="0"/>
              <a:t>Sua</a:t>
            </a:r>
            <a:r>
              <a:rPr lang="pt-BR" dirty="0"/>
              <a:t> voz é poderosa, </a:t>
            </a:r>
          </a:p>
          <a:p>
            <a:r>
              <a:rPr lang="pt-BR" dirty="0"/>
              <a:t>Treme ͜ o deserto de </a:t>
            </a:r>
            <a:r>
              <a:rPr lang="pt-BR" dirty="0" err="1"/>
              <a:t>Cades</a:t>
            </a:r>
            <a:r>
              <a:rPr lang="pt-BR" dirty="0"/>
              <a:t>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946922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29A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</a:t>
            </a:r>
            <a:r>
              <a:rPr lang="pt-BR" dirty="0"/>
              <a:t> A voz do </a:t>
            </a:r>
            <a:r>
              <a:rPr lang="pt-BR" cap="small" dirty="0"/>
              <a:t>Senhor Javé</a:t>
            </a:r>
            <a:r>
              <a:rPr lang="pt-BR" dirty="0"/>
              <a:t> </a:t>
            </a:r>
          </a:p>
          <a:p>
            <a:r>
              <a:rPr lang="pt-BR" dirty="0"/>
              <a:t>Faz a corça dar à luz </a:t>
            </a:r>
          </a:p>
          <a:p>
            <a:r>
              <a:rPr lang="pt-BR" dirty="0"/>
              <a:t>E os bosques faz despir; </a:t>
            </a:r>
          </a:p>
          <a:p>
            <a:r>
              <a:rPr lang="pt-BR" dirty="0"/>
              <a:t>No seu templo, “glória!”, diz. </a:t>
            </a:r>
          </a:p>
          <a:p>
            <a:r>
              <a:rPr lang="pt-BR" b="1" baseline="30000" dirty="0"/>
              <a:t>10</a:t>
            </a:r>
            <a:r>
              <a:rPr lang="pt-BR" dirty="0"/>
              <a:t> </a:t>
            </a:r>
            <a:r>
              <a:rPr lang="pt-BR" cap="small" dirty="0"/>
              <a:t>Deus</a:t>
            </a:r>
            <a:r>
              <a:rPr lang="pt-BR" dirty="0"/>
              <a:t> preside os dilúvios; </a:t>
            </a:r>
          </a:p>
          <a:p>
            <a:r>
              <a:rPr lang="pt-BR" dirty="0"/>
              <a:t>Como </a:t>
            </a:r>
            <a:r>
              <a:rPr lang="pt-BR" cap="small" dirty="0"/>
              <a:t>rei,</a:t>
            </a:r>
            <a:r>
              <a:rPr lang="pt-BR" dirty="0"/>
              <a:t> perpetuamente. </a:t>
            </a:r>
          </a:p>
          <a:p>
            <a:r>
              <a:rPr lang="pt-BR" b="1" baseline="30000" dirty="0"/>
              <a:t>11</a:t>
            </a:r>
            <a:r>
              <a:rPr lang="pt-BR" dirty="0"/>
              <a:t> </a:t>
            </a:r>
            <a:r>
              <a:rPr lang="pt-BR" cap="small" dirty="0"/>
              <a:t>Deus</a:t>
            </a:r>
            <a:r>
              <a:rPr lang="pt-BR" dirty="0"/>
              <a:t> dá força ao seu povo, </a:t>
            </a:r>
          </a:p>
          <a:p>
            <a:r>
              <a:rPr lang="pt-BR" dirty="0"/>
              <a:t>Com a paz, o abençoa.</a:t>
            </a:r>
          </a:p>
        </p:txBody>
      </p:sp>
    </p:spTree>
    <p:extLst>
      <p:ext uri="{BB962C8B-B14F-4D97-AF65-F5344CB8AC3E}">
        <p14:creationId xmlns:p14="http://schemas.microsoft.com/office/powerpoint/2010/main" val="3943629104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E777F051-0CE3-4899-91F1-A972012FB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32A</a:t>
            </a:r>
            <a:endParaRPr lang="pt-BR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8DF18D29-9D91-46C8-808A-955087862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Métrica: 11 11. 10 10. 11 11. 10 10</a:t>
            </a:r>
          </a:p>
          <a:p>
            <a:pPr algn="just">
              <a:tabLst>
                <a:tab pos="2438400" algn="l"/>
              </a:tabLst>
            </a:pPr>
            <a:r>
              <a:rPr lang="pt-BR" dirty="0">
                <a:ea typeface="Calibri" panose="020F0502020204030204" pitchFamily="34" charset="0"/>
              </a:rPr>
              <a:t>Saltério de Genebra, 1539</a:t>
            </a:r>
          </a:p>
          <a:p>
            <a:pPr algn="just">
              <a:tabLst>
                <a:tab pos="2438400" algn="l"/>
              </a:tabLst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Modo: jônio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Harmonização: Claude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Goudimel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1564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2021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9448376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7616C72-1FDA-40F6-B40F-DD5DD2E82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0165A3D-55ED-4A2B-A7F9-85812F316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É bem-aventurado ͜ aquele cuja</a:t>
            </a:r>
          </a:p>
          <a:p>
            <a:r>
              <a:rPr lang="pt-BR" dirty="0"/>
              <a:t>Iniquidade lhe foi perdoada</a:t>
            </a:r>
          </a:p>
          <a:p>
            <a:r>
              <a:rPr lang="pt-BR" dirty="0"/>
              <a:t>Coberta foi a sua transgressão</a:t>
            </a:r>
          </a:p>
          <a:p>
            <a:r>
              <a:rPr lang="pt-BR" dirty="0"/>
              <a:t>Sim, foi coberto todo ͜ o seu pecar</a:t>
            </a:r>
          </a:p>
          <a:p>
            <a:r>
              <a:rPr lang="pt-BR" b="1" baseline="30000" dirty="0"/>
              <a:t>2</a:t>
            </a:r>
            <a:r>
              <a:rPr lang="pt-BR" dirty="0"/>
              <a:t> Mui bem-aventurado é o homem</a:t>
            </a:r>
          </a:p>
          <a:p>
            <a:r>
              <a:rPr lang="pt-BR" dirty="0"/>
              <a:t>A quem Javé não atribui pecado</a:t>
            </a:r>
          </a:p>
          <a:p>
            <a:r>
              <a:rPr lang="pt-BR" dirty="0"/>
              <a:t>Dolo em seu espírito não há</a:t>
            </a:r>
          </a:p>
          <a:p>
            <a:r>
              <a:rPr lang="pt-BR" dirty="0"/>
              <a:t>Mui bem-aventurado ele é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9993152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7616C72-1FDA-40F6-B40F-DD5DD2E82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0165A3D-55ED-4A2B-A7F9-85812F316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Enquanto ͜ os meus pecados eu calava,</a:t>
            </a:r>
          </a:p>
          <a:p>
            <a:r>
              <a:rPr lang="pt-BR" dirty="0"/>
              <a:t>Envelheceram todos os meus ossos</a:t>
            </a:r>
          </a:p>
          <a:p>
            <a:r>
              <a:rPr lang="pt-BR" dirty="0"/>
              <a:t>O dia todo ͜ estava a gemer</a:t>
            </a:r>
          </a:p>
          <a:p>
            <a:r>
              <a:rPr lang="pt-BR" dirty="0"/>
              <a:t>Constantemente, ͜ estava a gemer</a:t>
            </a:r>
          </a:p>
          <a:p>
            <a:r>
              <a:rPr lang="pt-BR" b="1" baseline="30000" dirty="0"/>
              <a:t>4</a:t>
            </a:r>
            <a:r>
              <a:rPr lang="pt-BR" dirty="0"/>
              <a:t> Porque, Senhor, a tua mão pesava</a:t>
            </a:r>
          </a:p>
          <a:p>
            <a:r>
              <a:rPr lang="pt-BR" dirty="0"/>
              <a:t>Sim, dia ͜ e noite, sobre mim pesava</a:t>
            </a:r>
          </a:p>
          <a:p>
            <a:r>
              <a:rPr lang="pt-BR" dirty="0"/>
              <a:t>Em sequidão de ͜ estio se tornou</a:t>
            </a:r>
          </a:p>
          <a:p>
            <a:r>
              <a:rPr lang="pt-BR" dirty="0"/>
              <a:t>A minha força, todo o meu vigor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6507705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7616C72-1FDA-40F6-B40F-DD5DD2E82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0165A3D-55ED-4A2B-A7F9-85812F316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A ti eu confessei o meu pecado,</a:t>
            </a:r>
          </a:p>
          <a:p>
            <a:r>
              <a:rPr lang="pt-BR" dirty="0"/>
              <a:t>Parei de esconder a ͜ iniquidade,</a:t>
            </a:r>
          </a:p>
          <a:p>
            <a:r>
              <a:rPr lang="pt-BR" dirty="0"/>
              <a:t>Disse: “Confessarei ao meu Senhor”,</a:t>
            </a:r>
          </a:p>
          <a:p>
            <a:r>
              <a:rPr lang="pt-BR" dirty="0"/>
              <a:t>E perdoaste ͜ a minha transgressão</a:t>
            </a:r>
          </a:p>
          <a:p>
            <a:r>
              <a:rPr lang="pt-BR" b="1" baseline="30000" dirty="0"/>
              <a:t>6</a:t>
            </a:r>
            <a:r>
              <a:rPr lang="pt-BR" dirty="0"/>
              <a:t> Por isso, todo homem piedoso</a:t>
            </a:r>
          </a:p>
          <a:p>
            <a:r>
              <a:rPr lang="pt-BR" dirty="0"/>
              <a:t>Suplicará em tempo de ͜ encontrar-te</a:t>
            </a:r>
          </a:p>
          <a:p>
            <a:r>
              <a:rPr lang="pt-BR" dirty="0"/>
              <a:t>Ao transbordarem águas a jorrar,</a:t>
            </a:r>
          </a:p>
          <a:p>
            <a:r>
              <a:rPr lang="pt-BR" dirty="0"/>
              <a:t>Elas decerto não o ͜ atingirão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478107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7616C72-1FDA-40F6-B40F-DD5DD2E82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0165A3D-55ED-4A2B-A7F9-85812F316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És meu esconderijo, meu abrigo</a:t>
            </a:r>
          </a:p>
          <a:p>
            <a:r>
              <a:rPr lang="pt-BR" dirty="0"/>
              <a:t>E da tribulação tu me preservas</a:t>
            </a:r>
          </a:p>
          <a:p>
            <a:r>
              <a:rPr lang="pt-BR" dirty="0"/>
              <a:t>E tu me cercas, ó Senhor meu Deus,</a:t>
            </a:r>
          </a:p>
          <a:p>
            <a:r>
              <a:rPr lang="pt-BR" dirty="0"/>
              <a:t>De ͜ alegres cantos de libertação</a:t>
            </a:r>
          </a:p>
          <a:p>
            <a:r>
              <a:rPr lang="pt-BR" b="1" baseline="30000" dirty="0"/>
              <a:t>8</a:t>
            </a:r>
            <a:r>
              <a:rPr lang="pt-BR" dirty="0"/>
              <a:t> Eis que darei a ti o meu conselho</a:t>
            </a:r>
          </a:p>
          <a:p>
            <a:r>
              <a:rPr lang="pt-BR" dirty="0"/>
              <a:t>Ante ͜ os meus olhos, ante ͜ as minhas vistas</a:t>
            </a:r>
          </a:p>
          <a:p>
            <a:r>
              <a:rPr lang="pt-BR" dirty="0"/>
              <a:t>Ensinarei por onde deves ir,</a:t>
            </a:r>
          </a:p>
          <a:p>
            <a:r>
              <a:rPr lang="pt-BR" dirty="0"/>
              <a:t>A minha instrução darei a ti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9081377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12E02-D2D2-4DD2-BB7E-462663143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4F0E6F-84CF-4751-95E4-3434E73A0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dirty="0"/>
              <a:t> E não sejais qual mula ou cavalo,</a:t>
            </a:r>
          </a:p>
          <a:p>
            <a:r>
              <a:rPr lang="pt-BR" dirty="0"/>
              <a:t>Que são domados com cabresto ͜ e freio,</a:t>
            </a:r>
          </a:p>
          <a:p>
            <a:r>
              <a:rPr lang="pt-BR" dirty="0"/>
              <a:t>Porque não têm entendimento ͜ algum</a:t>
            </a:r>
          </a:p>
          <a:p>
            <a:r>
              <a:rPr lang="pt-BR" dirty="0"/>
              <a:t>E de ͜ outra sorte não te ͜ atenderão</a:t>
            </a:r>
          </a:p>
          <a:p>
            <a:r>
              <a:rPr lang="pt-BR" b="1" baseline="30000" dirty="0"/>
              <a:t>10</a:t>
            </a:r>
            <a:r>
              <a:rPr lang="pt-BR" dirty="0"/>
              <a:t> Muito sofrer há de curtir o ímpio</a:t>
            </a:r>
          </a:p>
          <a:p>
            <a:r>
              <a:rPr lang="pt-BR" dirty="0"/>
              <a:t>E ͜ a graça ͜ assiste ͜ a quem em Deus confia</a:t>
            </a:r>
          </a:p>
          <a:p>
            <a:r>
              <a:rPr lang="pt-BR" b="1" baseline="30000" dirty="0"/>
              <a:t>11</a:t>
            </a:r>
            <a:r>
              <a:rPr lang="pt-BR" dirty="0"/>
              <a:t> Regozijai-vos, justos, no Senhor,</a:t>
            </a:r>
          </a:p>
          <a:p>
            <a:r>
              <a:rPr lang="pt-BR" dirty="0"/>
              <a:t>Puros de coração, oh, exultai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2926162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Vox </a:t>
            </a:r>
            <a:r>
              <a:rPr lang="pt-BR" dirty="0" err="1"/>
              <a:t>Dilecti</a:t>
            </a:r>
            <a:r>
              <a:rPr lang="pt-BR" dirty="0"/>
              <a:t> </a:t>
            </a:r>
          </a:p>
          <a:p>
            <a:r>
              <a:rPr lang="pt-BR" dirty="0"/>
              <a:t>Métrica: 8. 6. 8. 6. 8. 7. 8. 6 </a:t>
            </a:r>
          </a:p>
          <a:p>
            <a:r>
              <a:rPr lang="pt-BR" dirty="0"/>
              <a:t>Compositor: John </a:t>
            </a:r>
            <a:r>
              <a:rPr lang="pt-BR" dirty="0" err="1"/>
              <a:t>Bacchus</a:t>
            </a:r>
            <a:r>
              <a:rPr lang="pt-BR" dirty="0"/>
              <a:t> </a:t>
            </a:r>
            <a:r>
              <a:rPr lang="pt-BR" dirty="0" err="1"/>
              <a:t>Dykes</a:t>
            </a:r>
            <a:r>
              <a:rPr lang="pt-BR" dirty="0"/>
              <a:t>, 1868 </a:t>
            </a:r>
          </a:p>
          <a:p>
            <a:r>
              <a:rPr lang="pt-BR" dirty="0"/>
              <a:t>Metrificação: Comissão Brasileira de Salmodia, 2010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4664515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É mui feliz quem tem perdão da sua transgressão,</a:t>
            </a:r>
          </a:p>
          <a:p>
            <a:r>
              <a:rPr lang="pt-BR" dirty="0"/>
              <a:t>e cuja ͜ iniquidade vil, assim, coberta foi.</a:t>
            </a:r>
          </a:p>
          <a:p>
            <a:r>
              <a:rPr lang="pt-BR" b="1" baseline="30000" dirty="0"/>
              <a:t>2</a:t>
            </a:r>
            <a:r>
              <a:rPr lang="pt-BR" dirty="0"/>
              <a:t> Feliz aquele ͜ em quem não há engano no seu ser,</a:t>
            </a:r>
          </a:p>
          <a:p>
            <a:r>
              <a:rPr lang="pt-BR" dirty="0"/>
              <a:t>a quem </a:t>
            </a:r>
            <a:r>
              <a:rPr lang="pt-BR" cap="small" dirty="0"/>
              <a:t>Javé</a:t>
            </a:r>
            <a:r>
              <a:rPr lang="pt-BR" dirty="0"/>
              <a:t> não imputou jamais pecado algum.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4356658"/>
      </p:ext>
    </p:extLst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Enquanto ͜ eu me calei acerca dos pecados meus,</a:t>
            </a:r>
          </a:p>
          <a:p>
            <a:r>
              <a:rPr lang="pt-BR" dirty="0"/>
              <a:t>os ossos dentro ͜ em mim envelheceram de gemer.</a:t>
            </a:r>
          </a:p>
          <a:p>
            <a:r>
              <a:rPr lang="pt-BR" b="1" baseline="30000" dirty="0"/>
              <a:t>4</a:t>
            </a:r>
            <a:r>
              <a:rPr lang="pt-BR" dirty="0"/>
              <a:t> Pois dia ͜ e noite ͜ a tua mão pesava sobre mim,</a:t>
            </a:r>
          </a:p>
          <a:p>
            <a:r>
              <a:rPr lang="pt-BR" dirty="0"/>
              <a:t>e ͜ o meu vigor tornou-se qual estio ͜ em sequidão.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9137934"/>
      </p:ext>
    </p:extLst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Então, a ti eu confessei o meu pecado, ͜ e não</a:t>
            </a:r>
          </a:p>
          <a:p>
            <a:r>
              <a:rPr lang="pt-BR" dirty="0"/>
              <a:t>deixei oculto mal algum e teu perdão ganhei.</a:t>
            </a:r>
          </a:p>
          <a:p>
            <a:r>
              <a:rPr lang="pt-BR" dirty="0"/>
              <a:t>Eu disse, ͜ então: “confessarei a </a:t>
            </a:r>
            <a:r>
              <a:rPr lang="pt-BR" cap="small" dirty="0"/>
              <a:t>Deus</a:t>
            </a:r>
            <a:r>
              <a:rPr lang="pt-BR" dirty="0"/>
              <a:t> minha transgressão”;</a:t>
            </a:r>
          </a:p>
          <a:p>
            <a:r>
              <a:rPr lang="pt-BR" dirty="0"/>
              <a:t>e perdoaste ͜ a iniquidade do pecado meu.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5904038"/>
      </p:ext>
    </p:extLst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6</a:t>
            </a:r>
            <a:r>
              <a:rPr lang="pt-BR" dirty="0"/>
              <a:t> Por isso, todo piedoso ͜ a ti suplicará,</a:t>
            </a:r>
          </a:p>
          <a:p>
            <a:r>
              <a:rPr lang="pt-BR" dirty="0"/>
              <a:t>Sim, rogará em tempo de poder te encontrar.</a:t>
            </a:r>
          </a:p>
          <a:p>
            <a:r>
              <a:rPr lang="pt-BR" dirty="0"/>
              <a:t>Ao transbordarem muitas águas, não o atingirão.</a:t>
            </a:r>
          </a:p>
          <a:p>
            <a:r>
              <a:rPr lang="pt-BR" b="1" baseline="30000" dirty="0"/>
              <a:t>7</a:t>
            </a:r>
            <a:r>
              <a:rPr lang="pt-BR" dirty="0"/>
              <a:t> Tu és esconderijo meu quando ͜ em tribulação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5901950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com júbilos de salvação, me cercas, ó Senhor,</a:t>
            </a:r>
          </a:p>
          <a:p>
            <a:r>
              <a:rPr lang="pt-BR" dirty="0"/>
              <a:t>tu cercas-me de ͜ alegres cantos de libertação.</a:t>
            </a:r>
          </a:p>
          <a:p>
            <a:r>
              <a:rPr lang="pt-BR" b="1" baseline="30000" dirty="0"/>
              <a:t>8</a:t>
            </a:r>
            <a:r>
              <a:rPr lang="pt-BR" dirty="0"/>
              <a:t> “Eu te darei a instrução da senda que deves ir</a:t>
            </a:r>
          </a:p>
          <a:p>
            <a:r>
              <a:rPr lang="pt-BR" dirty="0"/>
              <a:t>E sob as minhas vistas, pois, conselhos te darei”.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8146981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dirty="0"/>
              <a:t> Cavalo ͜ e mula não sejais na sua estupidez,</a:t>
            </a:r>
          </a:p>
          <a:p>
            <a:r>
              <a:rPr lang="pt-BR" dirty="0"/>
              <a:t>pois só com freios e cabrestos vão te ͜ obedecer.</a:t>
            </a:r>
          </a:p>
          <a:p>
            <a:r>
              <a:rPr lang="pt-BR" b="1" baseline="30000" dirty="0"/>
              <a:t>10</a:t>
            </a:r>
            <a:r>
              <a:rPr lang="pt-BR" dirty="0"/>
              <a:t> O ímpio muito sofrimento ͜ ainda irá curtir,</a:t>
            </a:r>
          </a:p>
          <a:p>
            <a:r>
              <a:rPr lang="pt-BR" dirty="0"/>
              <a:t>mas quem confia no </a:t>
            </a:r>
            <a:r>
              <a:rPr lang="pt-BR" cap="small" dirty="0"/>
              <a:t>Senhor,</a:t>
            </a:r>
            <a:r>
              <a:rPr lang="pt-BR" dirty="0"/>
              <a:t> misericórdia tem.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333120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32B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ímpio muito sofrimento ͜ ainda ͜ irá passar,</a:t>
            </a:r>
          </a:p>
          <a:p>
            <a:r>
              <a:rPr lang="pt-BR" dirty="0"/>
              <a:t>mas quem confia no </a:t>
            </a:r>
            <a:r>
              <a:rPr lang="pt-BR" cap="small" dirty="0"/>
              <a:t>Senhor</a:t>
            </a:r>
            <a:r>
              <a:rPr lang="pt-BR" dirty="0"/>
              <a:t> misericórdia tem.</a:t>
            </a:r>
          </a:p>
          <a:p>
            <a:r>
              <a:rPr lang="pt-BR" b="1" baseline="30000" dirty="0"/>
              <a:t>11</a:t>
            </a:r>
            <a:r>
              <a:rPr lang="pt-BR" dirty="0"/>
              <a:t> Oh! Alegrai-vos no </a:t>
            </a:r>
            <a:r>
              <a:rPr lang="pt-BR" cap="small" dirty="0"/>
              <a:t>Senhor</a:t>
            </a:r>
            <a:r>
              <a:rPr lang="pt-BR" dirty="0"/>
              <a:t>, vós justos de coração;</a:t>
            </a:r>
          </a:p>
          <a:p>
            <a:r>
              <a:rPr lang="pt-BR" dirty="0"/>
              <a:t>cantai alegremente ͜ a Deus. Ó santos, exultai.</a:t>
            </a:r>
          </a:p>
        </p:txBody>
      </p:sp>
    </p:spTree>
    <p:extLst>
      <p:ext uri="{BB962C8B-B14F-4D97-AF65-F5344CB8AC3E}">
        <p14:creationId xmlns:p14="http://schemas.microsoft.com/office/powerpoint/2010/main" val="1855313975"/>
      </p:ext>
    </p:extLst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33B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Message</a:t>
            </a:r>
            <a:endParaRPr lang="pt-BR" dirty="0"/>
          </a:p>
          <a:p>
            <a:r>
              <a:rPr lang="pt-BR" dirty="0"/>
              <a:t>Métrica: 10. 9. 9. 8 7. 10. 9. 10. 8</a:t>
            </a:r>
          </a:p>
          <a:p>
            <a:r>
              <a:rPr lang="pt-BR" dirty="0"/>
              <a:t>Compositor: Henry Ernest </a:t>
            </a:r>
            <a:r>
              <a:rPr lang="pt-BR" dirty="0" err="1"/>
              <a:t>Nichol</a:t>
            </a:r>
            <a:r>
              <a:rPr lang="pt-BR" dirty="0"/>
              <a:t>, 1896</a:t>
            </a:r>
          </a:p>
          <a:p>
            <a:r>
              <a:rPr lang="pt-BR" dirty="0"/>
              <a:t>Metrificação: Comissão Brasileira de Salmodia, 2018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1957581"/>
      </p:ext>
    </p:extLst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Exultai no </a:t>
            </a:r>
            <a:r>
              <a:rPr lang="pt-BR" cap="small" dirty="0"/>
              <a:t>Senhor</a:t>
            </a:r>
            <a:r>
              <a:rPr lang="pt-BR" dirty="0"/>
              <a:t>, vós, ó justos!</a:t>
            </a:r>
          </a:p>
          <a:p>
            <a:r>
              <a:rPr lang="pt-BR" dirty="0"/>
              <a:t>Sim, aos retos, louvá-lo é bom.</a:t>
            </a:r>
          </a:p>
          <a:p>
            <a:r>
              <a:rPr lang="pt-BR" b="1" baseline="30000" dirty="0"/>
              <a:t>2</a:t>
            </a:r>
            <a:r>
              <a:rPr lang="pt-BR" dirty="0"/>
              <a:t> Com harpa ͜ ao </a:t>
            </a:r>
            <a:r>
              <a:rPr lang="pt-BR" cap="small" dirty="0"/>
              <a:t>Senhor</a:t>
            </a:r>
            <a:r>
              <a:rPr lang="pt-BR" dirty="0"/>
              <a:t> celebrai-o,</a:t>
            </a:r>
          </a:p>
          <a:p>
            <a:r>
              <a:rPr lang="pt-BR" dirty="0"/>
              <a:t>no saltério de dez cordas.</a:t>
            </a:r>
          </a:p>
          <a:p>
            <a:r>
              <a:rPr lang="pt-BR" b="1" baseline="30000" dirty="0"/>
              <a:t>3</a:t>
            </a:r>
            <a:r>
              <a:rPr lang="pt-BR" dirty="0"/>
              <a:t> Cantando ͜ ao Senhor louvai,</a:t>
            </a:r>
          </a:p>
          <a:p>
            <a:r>
              <a:rPr lang="pt-BR" dirty="0"/>
              <a:t>entoai ao Senhor novo canto,</a:t>
            </a:r>
          </a:p>
          <a:p>
            <a:r>
              <a:rPr lang="pt-BR" dirty="0"/>
              <a:t>jubiloso, com arte tangei.</a:t>
            </a:r>
          </a:p>
          <a:p>
            <a:r>
              <a:rPr lang="pt-BR" b="1" baseline="30000" dirty="0"/>
              <a:t>4</a:t>
            </a:r>
            <a:r>
              <a:rPr lang="pt-BR" dirty="0"/>
              <a:t> Do </a:t>
            </a:r>
            <a:r>
              <a:rPr lang="pt-BR" cap="small" dirty="0"/>
              <a:t>Senhor</a:t>
            </a:r>
            <a:r>
              <a:rPr lang="pt-BR" dirty="0"/>
              <a:t> a Palavra ͜ é mui reta,</a:t>
            </a:r>
          </a:p>
          <a:p>
            <a:r>
              <a:rPr lang="pt-BR" dirty="0"/>
              <a:t>todo ͜ o seu proceder fiel.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349311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Ele ama ͜ a justiça ͜ e ͜ o direito;</a:t>
            </a:r>
          </a:p>
          <a:p>
            <a:r>
              <a:rPr lang="pt-BR" dirty="0"/>
              <a:t>sua bondade ͜ enche ͜ a terra, então.</a:t>
            </a:r>
          </a:p>
          <a:p>
            <a:r>
              <a:rPr lang="pt-BR" b="1" baseline="30000" dirty="0"/>
              <a:t>6</a:t>
            </a:r>
            <a:r>
              <a:rPr lang="pt-BR" dirty="0"/>
              <a:t> Os céus por sua voz se fizeram,</a:t>
            </a:r>
          </a:p>
          <a:p>
            <a:r>
              <a:rPr lang="pt-BR" dirty="0"/>
              <a:t>surgiram, por sua palavra,</a:t>
            </a:r>
          </a:p>
          <a:p>
            <a:r>
              <a:rPr lang="pt-BR" dirty="0"/>
              <a:t>as hostes celestiais.</a:t>
            </a:r>
          </a:p>
          <a:p>
            <a:r>
              <a:rPr lang="pt-BR" b="1" baseline="30000" dirty="0"/>
              <a:t>7</a:t>
            </a:r>
            <a:r>
              <a:rPr lang="pt-BR" b="1" dirty="0"/>
              <a:t> </a:t>
            </a:r>
            <a:r>
              <a:rPr lang="pt-BR" dirty="0"/>
              <a:t>Junta ͜ em montes, do mar, suas águas;</a:t>
            </a:r>
          </a:p>
          <a:p>
            <a:r>
              <a:rPr lang="pt-BR" dirty="0"/>
              <a:t>e ͜ em reservas os seus vagalhões.</a:t>
            </a:r>
          </a:p>
          <a:p>
            <a:r>
              <a:rPr lang="pt-BR" b="1" baseline="30000" dirty="0"/>
              <a:t>8</a:t>
            </a:r>
            <a:r>
              <a:rPr lang="pt-BR" dirty="0"/>
              <a:t> Ao </a:t>
            </a:r>
            <a:r>
              <a:rPr lang="pt-BR" cap="small" dirty="0"/>
              <a:t>Senhor,</a:t>
            </a:r>
            <a:r>
              <a:rPr lang="pt-BR" dirty="0"/>
              <a:t> sim, temei toda ͜ a terra,</a:t>
            </a:r>
          </a:p>
          <a:p>
            <a:r>
              <a:rPr lang="pt-BR" dirty="0"/>
              <a:t>E do mundo, ͜ habitantes seus.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090581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dirty="0"/>
              <a:t> Fez-se tudo por sua palavra;</a:t>
            </a:r>
          </a:p>
          <a:p>
            <a:r>
              <a:rPr lang="pt-BR" dirty="0"/>
              <a:t>ordenou, tudo veio ͜ a ͜ existir.</a:t>
            </a:r>
          </a:p>
          <a:p>
            <a:r>
              <a:rPr lang="pt-BR" b="1" baseline="30000" dirty="0"/>
              <a:t>10</a:t>
            </a:r>
            <a:r>
              <a:rPr lang="pt-BR" b="1" dirty="0"/>
              <a:t> </a:t>
            </a:r>
            <a:r>
              <a:rPr lang="pt-BR" dirty="0"/>
              <a:t>E frustra ͜ às nações, seus desígnios,</a:t>
            </a:r>
          </a:p>
          <a:p>
            <a:r>
              <a:rPr lang="pt-BR" dirty="0"/>
              <a:t>dos povos os seus intentos</a:t>
            </a:r>
          </a:p>
          <a:p>
            <a:r>
              <a:rPr lang="pt-BR" dirty="0"/>
              <a:t>anula-os, pois, nosso </a:t>
            </a:r>
            <a:r>
              <a:rPr lang="pt-BR" cap="small" dirty="0"/>
              <a:t>Deus</a:t>
            </a:r>
            <a:r>
              <a:rPr lang="pt-BR" dirty="0"/>
              <a:t>.</a:t>
            </a:r>
          </a:p>
          <a:p>
            <a:r>
              <a:rPr lang="pt-BR" b="1" baseline="30000" dirty="0"/>
              <a:t>11</a:t>
            </a:r>
            <a:r>
              <a:rPr lang="pt-BR" b="1" dirty="0"/>
              <a:t> </a:t>
            </a:r>
            <a:r>
              <a:rPr lang="pt-BR" dirty="0"/>
              <a:t>O conselho de </a:t>
            </a:r>
            <a:r>
              <a:rPr lang="pt-BR" cap="small" dirty="0"/>
              <a:t>Deus</a:t>
            </a:r>
            <a:r>
              <a:rPr lang="pt-BR" dirty="0"/>
              <a:t> é pra sempre;</a:t>
            </a:r>
          </a:p>
          <a:p>
            <a:r>
              <a:rPr lang="pt-BR" dirty="0"/>
              <a:t>e ͜ os desígnios do seu coração,</a:t>
            </a:r>
          </a:p>
          <a:p>
            <a:r>
              <a:rPr lang="pt-BR" dirty="0"/>
              <a:t>perpetuam-se sempre ͜ e pra sempre;</a:t>
            </a:r>
          </a:p>
          <a:p>
            <a:r>
              <a:rPr lang="pt-BR" dirty="0"/>
              <a:t>sim, por todas as gerações.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8929169"/>
      </p:ext>
    </p:extLst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12</a:t>
            </a:r>
            <a:r>
              <a:rPr lang="pt-BR" b="1" dirty="0"/>
              <a:t> </a:t>
            </a:r>
            <a:r>
              <a:rPr lang="pt-BR" dirty="0"/>
              <a:t>A nação venturosa ͜ é aquela</a:t>
            </a:r>
          </a:p>
          <a:p>
            <a:r>
              <a:rPr lang="pt-BR" dirty="0"/>
              <a:t>cujo </a:t>
            </a:r>
            <a:r>
              <a:rPr lang="pt-BR" cap="small" dirty="0"/>
              <a:t>Senhor Jeová</a:t>
            </a:r>
            <a:r>
              <a:rPr lang="pt-BR" dirty="0"/>
              <a:t> é ͜ o seu Deus,</a:t>
            </a:r>
          </a:p>
          <a:p>
            <a:r>
              <a:rPr lang="pt-BR" dirty="0"/>
              <a:t>e o povo pra ser sua ͜ herança,</a:t>
            </a:r>
          </a:p>
          <a:p>
            <a:r>
              <a:rPr lang="pt-BR" dirty="0"/>
              <a:t>o qual Ele ͜ o escolheu.</a:t>
            </a:r>
          </a:p>
          <a:p>
            <a:r>
              <a:rPr lang="pt-BR" dirty="0"/>
              <a:t>O qual Ele ͜ o escolheu.</a:t>
            </a:r>
          </a:p>
          <a:p>
            <a:r>
              <a:rPr lang="pt-BR" b="1" baseline="30000" dirty="0"/>
              <a:t>13</a:t>
            </a:r>
            <a:r>
              <a:rPr lang="pt-BR" dirty="0"/>
              <a:t> </a:t>
            </a:r>
            <a:r>
              <a:rPr lang="pt-BR" cap="small" dirty="0"/>
              <a:t>Deus</a:t>
            </a:r>
            <a:r>
              <a:rPr lang="pt-BR" dirty="0"/>
              <a:t>, olhando, dos céus, vê os homens;</a:t>
            </a:r>
          </a:p>
          <a:p>
            <a:r>
              <a:rPr lang="pt-BR" b="1" baseline="30000" dirty="0"/>
              <a:t>14</a:t>
            </a:r>
            <a:r>
              <a:rPr lang="pt-BR" dirty="0"/>
              <a:t> de ͜ onde habita, a todos Deus vê,</a:t>
            </a:r>
          </a:p>
          <a:p>
            <a:r>
              <a:rPr lang="pt-BR" b="1" baseline="30000" dirty="0"/>
              <a:t>15</a:t>
            </a:r>
            <a:r>
              <a:rPr lang="pt-BR" dirty="0"/>
              <a:t> pois a todos formou os seus corações,</a:t>
            </a:r>
          </a:p>
          <a:p>
            <a:r>
              <a:rPr lang="pt-BR" dirty="0"/>
              <a:t>e suas obras contempla ͜ e vê.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0837600"/>
      </p:ext>
    </p:extLst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16</a:t>
            </a:r>
            <a:r>
              <a:rPr lang="pt-BR" dirty="0"/>
              <a:t> Não há rei que se salve com ͜ a força</a:t>
            </a:r>
          </a:p>
          <a:p>
            <a:r>
              <a:rPr lang="pt-BR" dirty="0"/>
              <a:t>das suas tropas; nem vai se livrar</a:t>
            </a:r>
          </a:p>
          <a:p>
            <a:r>
              <a:rPr lang="pt-BR" dirty="0"/>
              <a:t>com toda ͜ a sua força ͜ o valente.</a:t>
            </a:r>
          </a:p>
          <a:p>
            <a:r>
              <a:rPr lang="pt-BR" b="1" baseline="30000" dirty="0"/>
              <a:t>17</a:t>
            </a:r>
            <a:r>
              <a:rPr lang="pt-BR" dirty="0"/>
              <a:t> E ͜ o cavalo não garante;</a:t>
            </a:r>
          </a:p>
          <a:p>
            <a:r>
              <a:rPr lang="pt-BR" dirty="0"/>
              <a:t>livrar com o seu poder.</a:t>
            </a:r>
          </a:p>
          <a:p>
            <a:r>
              <a:rPr lang="pt-BR" b="1" baseline="30000" dirty="0"/>
              <a:t>18</a:t>
            </a:r>
            <a:r>
              <a:rPr lang="pt-BR" dirty="0"/>
              <a:t> Eis que ͜ os olhos de </a:t>
            </a:r>
            <a:r>
              <a:rPr lang="pt-BR" cap="small" dirty="0"/>
              <a:t>Deus</a:t>
            </a:r>
            <a:r>
              <a:rPr lang="pt-BR" dirty="0"/>
              <a:t> estão postos</a:t>
            </a:r>
          </a:p>
          <a:p>
            <a:r>
              <a:rPr lang="pt-BR" dirty="0"/>
              <a:t>sobre aqueles que lhe têm temor,</a:t>
            </a:r>
          </a:p>
          <a:p>
            <a:r>
              <a:rPr lang="pt-BR" dirty="0"/>
              <a:t>que esperam na misericórdia,</a:t>
            </a:r>
          </a:p>
          <a:p>
            <a:r>
              <a:rPr lang="pt-BR" b="1" baseline="30000" dirty="0"/>
              <a:t>19</a:t>
            </a:r>
            <a:r>
              <a:rPr lang="pt-BR" dirty="0"/>
              <a:t> e livrá-los da morte, ͜ então,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4888633"/>
      </p:ext>
    </p:extLst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33B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 na fome </a:t>
            </a:r>
            <a:r>
              <a:rPr lang="pt-BR" dirty="0" err="1"/>
              <a:t>conservar-lhes</a:t>
            </a:r>
            <a:r>
              <a:rPr lang="pt-BR" dirty="0"/>
              <a:t> vivos.</a:t>
            </a:r>
          </a:p>
          <a:p>
            <a:r>
              <a:rPr lang="pt-BR" b="1" baseline="30000" dirty="0"/>
              <a:t>20</a:t>
            </a:r>
            <a:r>
              <a:rPr lang="pt-BR" dirty="0"/>
              <a:t> Nossa alma espera em </a:t>
            </a:r>
            <a:r>
              <a:rPr lang="pt-BR" cap="small" dirty="0"/>
              <a:t>Deus,</a:t>
            </a:r>
            <a:endParaRPr lang="pt-BR" dirty="0"/>
          </a:p>
          <a:p>
            <a:r>
              <a:rPr lang="pt-BR" dirty="0"/>
              <a:t>Ele ͜ é nosso auxílio e ͜ escudo.</a:t>
            </a:r>
          </a:p>
          <a:p>
            <a:r>
              <a:rPr lang="pt-BR" b="1" baseline="30000" dirty="0"/>
              <a:t>21</a:t>
            </a:r>
            <a:r>
              <a:rPr lang="pt-BR" dirty="0"/>
              <a:t> E nele se ͜ alegra, pois,</a:t>
            </a:r>
          </a:p>
          <a:p>
            <a:r>
              <a:rPr lang="pt-BR" dirty="0"/>
              <a:t>em Deus, nosso coração,</a:t>
            </a:r>
          </a:p>
          <a:p>
            <a:r>
              <a:rPr lang="pt-BR" dirty="0"/>
              <a:t>pois confiamos no seu santo nome.</a:t>
            </a:r>
          </a:p>
          <a:p>
            <a:r>
              <a:rPr lang="pt-BR" b="1" baseline="30000" dirty="0"/>
              <a:t>22</a:t>
            </a:r>
            <a:r>
              <a:rPr lang="pt-BR" dirty="0"/>
              <a:t> Sobre nós, seja, pois, ó </a:t>
            </a:r>
            <a:r>
              <a:rPr lang="pt-BR" cap="small" dirty="0"/>
              <a:t>Senhor</a:t>
            </a:r>
            <a:r>
              <a:rPr lang="pt-BR" dirty="0"/>
              <a:t>,</a:t>
            </a:r>
          </a:p>
          <a:p>
            <a:r>
              <a:rPr lang="pt-BR" dirty="0"/>
              <a:t>tua misericórdia em nós, </a:t>
            </a:r>
            <a:r>
              <a:rPr lang="pt-BR" cap="small" dirty="0"/>
              <a:t>Senhor</a:t>
            </a:r>
            <a:r>
              <a:rPr lang="pt-BR" dirty="0"/>
              <a:t>,</a:t>
            </a:r>
          </a:p>
          <a:p>
            <a:r>
              <a:rPr lang="pt-BR" dirty="0"/>
              <a:t>pois de ti esperamos nós.</a:t>
            </a:r>
          </a:p>
        </p:txBody>
      </p:sp>
    </p:spTree>
    <p:extLst>
      <p:ext uri="{BB962C8B-B14F-4D97-AF65-F5344CB8AC3E}">
        <p14:creationId xmlns:p14="http://schemas.microsoft.com/office/powerpoint/2010/main" val="561351837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ADF713E-5AD3-3CDE-B065-7EB6076C0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34B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FA95AEF-1297-C4AA-0698-6E5D40C0B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Calvary</a:t>
            </a:r>
            <a:endParaRPr lang="pt-BR" dirty="0"/>
          </a:p>
          <a:p>
            <a:r>
              <a:rPr lang="pt-BR" dirty="0"/>
              <a:t>Métrica: 9 9. 9 4. 9 9. 9 4</a:t>
            </a:r>
          </a:p>
          <a:p>
            <a:r>
              <a:rPr lang="pt-BR" dirty="0"/>
              <a:t>Compositor: Daniel Brink </a:t>
            </a:r>
            <a:r>
              <a:rPr lang="pt-BR" dirty="0" err="1"/>
              <a:t>Towner</a:t>
            </a:r>
            <a:r>
              <a:rPr lang="pt-BR" dirty="0"/>
              <a:t>, 1895</a:t>
            </a:r>
          </a:p>
          <a:p>
            <a:r>
              <a:rPr lang="pt-BR" dirty="0"/>
              <a:t>Metrificação: Comissão Brasileira de Salmodia, 2024</a:t>
            </a:r>
          </a:p>
        </p:txBody>
      </p:sp>
    </p:spTree>
    <p:extLst>
      <p:ext uri="{BB962C8B-B14F-4D97-AF65-F5344CB8AC3E}">
        <p14:creationId xmlns:p14="http://schemas.microsoft.com/office/powerpoint/2010/main" val="2660317057"/>
      </p:ext>
    </p:extLst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A8A7E2C-8B0B-A968-44BD-E373810B0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34B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8BB02B6-D406-103E-6420-A18AA6C5C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Bendirei em todo ͜ o tempo ͜ a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meus lábios, sempre ͜ o louvarei.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 minha ͜ alma gloriar-se-á no meu Senhor.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humildes hão de escutar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E, com isso, hão de se ͜ alegrar.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Oh! Comigo todos ao seu nome ͜ engrandecei!</a:t>
            </a:r>
          </a:p>
        </p:txBody>
      </p:sp>
    </p:spTree>
    <p:extLst>
      <p:ext uri="{BB962C8B-B14F-4D97-AF65-F5344CB8AC3E}">
        <p14:creationId xmlns:p14="http://schemas.microsoft.com/office/powerpoint/2010/main" val="1083481159"/>
      </p:ext>
    </p:extLst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E4721D5-50F7-FAAB-10B1-1A0B4A435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34B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4916542-3355-0913-ADA5-C74046D4D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Eu busquei a Deus, que me ͜ acolheu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livrou-me dos temores meus.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Contemplai a Deus e ͜ iluminados vós sereis.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vexame vós não sofrereis.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Este ͜ aflito ao Senhor clamou.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Deus o ͜ ouviu e das tribulações o libertou.</a:t>
            </a:r>
          </a:p>
        </p:txBody>
      </p:sp>
    </p:spTree>
    <p:extLst>
      <p:ext uri="{BB962C8B-B14F-4D97-AF65-F5344CB8AC3E}">
        <p14:creationId xmlns:p14="http://schemas.microsoft.com/office/powerpoint/2010/main" val="2151817656"/>
      </p:ext>
    </p:extLst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3FFB18-DD60-44F2-BFBF-7505C180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34B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5F83F70C-C980-E916-C13B-E22646D90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Ao redor de quem a Deus temer,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Estará o anjo do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Acampado para o livrar de todo mal.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Oh! Provai e vede que ͜ Ele ͜ é bom,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provai o quão bondoso ͜ é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Bem-aventurado ͜ é quem se refugia ͜ em Deus.</a:t>
            </a:r>
          </a:p>
        </p:txBody>
      </p:sp>
    </p:spTree>
    <p:extLst>
      <p:ext uri="{BB962C8B-B14F-4D97-AF65-F5344CB8AC3E}">
        <p14:creationId xmlns:p14="http://schemas.microsoft.com/office/powerpoint/2010/main" val="2100911970"/>
      </p:ext>
    </p:extLst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CD8BC82-982E-8338-DD7B-FB8DCA600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34B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74C9F25-1987-1CD1-2AAF-99C3C0429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Vós, seus santos, ao Senhor temei.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Nada falta ͜ aos que lhe têm temor.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Bem nenhum há de faltar a quem temer a Deus.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Passam fome ͜ os filhos dos leões,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Mas aos que buscarem ao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Eis que, para eles, bem nenhum lhes faltará.</a:t>
            </a:r>
          </a:p>
        </p:txBody>
      </p:sp>
    </p:spTree>
    <p:extLst>
      <p:ext uri="{BB962C8B-B14F-4D97-AF65-F5344CB8AC3E}">
        <p14:creationId xmlns:p14="http://schemas.microsoft.com/office/powerpoint/2010/main" val="1472207368"/>
      </p:ext>
    </p:extLst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308B546-2E48-223E-FCD7-9CD391E7B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34B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DC7EB2C-F975-D904-13DF-DA5E6488C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Vinde, filhos, e ͜ escutai a mim,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o temor de Deus ensinarei.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Quem deseja vida longa para ver o bem?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Guarda ͜ a tua língua de ͜ enganar,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Deixa ͜ o mal, pratica ͜ o que é bom,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Busca ͜ e te empenha para conseguir a paz.</a:t>
            </a:r>
          </a:p>
        </p:txBody>
      </p:sp>
    </p:spTree>
    <p:extLst>
      <p:ext uri="{BB962C8B-B14F-4D97-AF65-F5344CB8AC3E}">
        <p14:creationId xmlns:p14="http://schemas.microsoft.com/office/powerpoint/2010/main" val="2125831077"/>
      </p:ext>
    </p:extLst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EDCB545-C503-3131-C338-D0D244F26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34B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CA01E12D-0C46-B97A-2847-6F8AA5D5C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Eis que ͜ os olhos do Senhor estão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Sobre ͜ o justo sempre ͜ a repousar;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os ouvidos, prontos para ͜ ouvir o seu clamor.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Mas o rosto do Senhor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Contra ͜ aquele que pratica ͜ o mal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Pra memória sua desta terra extirpar.</a:t>
            </a:r>
          </a:p>
        </p:txBody>
      </p:sp>
    </p:spTree>
    <p:extLst>
      <p:ext uri="{BB962C8B-B14F-4D97-AF65-F5344CB8AC3E}">
        <p14:creationId xmlns:p14="http://schemas.microsoft.com/office/powerpoint/2010/main" val="629019484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4978764-06EA-C62D-4A73-08390646A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34B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DC97383-F5BC-C83B-1B5A-3F5DC1518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Clama ͜ o justo, ͜ e Deus a escutar.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Das tribulações o vem livrar.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Perto do ͜ oprimido ͜ e quebrantado Deus está.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Muitas são do justo ͜ as aflições,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Mas de todas Deus o livrará,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20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Preservando todos os seus ossos sem quebrar.</a:t>
            </a:r>
          </a:p>
        </p:txBody>
      </p:sp>
    </p:spTree>
    <p:extLst>
      <p:ext uri="{BB962C8B-B14F-4D97-AF65-F5344CB8AC3E}">
        <p14:creationId xmlns:p14="http://schemas.microsoft.com/office/powerpoint/2010/main" val="1588058178"/>
      </p:ext>
    </p:extLst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F185E0-17A5-A482-C936-20536602C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6812EC-2BB0-FE28-BE75-6FB0AAC47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21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͜ infortúnio ͜ ao ímpio matará;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Quem pratica ͜ o mal irá morrer.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Quem odeia ͜ o justo condenado há de ser.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22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Dentre ͜ os que confiam no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Nenhum deles Deus condenará.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Dos seus servos sua alma Deus resgatará.</a:t>
            </a:r>
          </a:p>
        </p:txBody>
      </p:sp>
    </p:spTree>
    <p:extLst>
      <p:ext uri="{BB962C8B-B14F-4D97-AF65-F5344CB8AC3E}">
        <p14:creationId xmlns:p14="http://schemas.microsoft.com/office/powerpoint/2010/main" val="2444436426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Manoah</a:t>
            </a:r>
            <a:r>
              <a:rPr lang="pt-BR" dirty="0"/>
              <a:t> </a:t>
            </a:r>
          </a:p>
          <a:p>
            <a:r>
              <a:rPr lang="pt-BR" dirty="0"/>
              <a:t>Métrica: 9. 8. 7. 8 </a:t>
            </a:r>
          </a:p>
          <a:p>
            <a:r>
              <a:rPr lang="pt-BR" dirty="0"/>
              <a:t>Compositor: </a:t>
            </a:r>
            <a:r>
              <a:rPr lang="pt-BR" dirty="0" err="1"/>
              <a:t>Gioacchino</a:t>
            </a:r>
            <a:r>
              <a:rPr lang="pt-BR" dirty="0"/>
              <a:t> Rossini, 1851 </a:t>
            </a:r>
          </a:p>
          <a:p>
            <a:r>
              <a:rPr lang="pt-BR" dirty="0"/>
              <a:t>Metrificação: Comissão Brasileira de Salmodia, 2015</a:t>
            </a:r>
          </a:p>
        </p:txBody>
      </p:sp>
    </p:spTree>
    <p:extLst>
      <p:ext uri="{BB962C8B-B14F-4D97-AF65-F5344CB8AC3E}">
        <p14:creationId xmlns:p14="http://schemas.microsoft.com/office/powerpoint/2010/main" val="2156523542"/>
      </p:ext>
    </p:extLst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Há no coração do pecador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clamor da transgressão;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diante dos seus olhos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há nenhum temor de Deus.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3362020"/>
      </p:ext>
    </p:extLst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Aos seus olhos sua transgressão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lhe elogia e lhe convence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não virão às claras,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detestadas hão de ser.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7393734"/>
      </p:ext>
    </p:extLst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 palavras de sua boca são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só malícia e engano;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renunciou o discernir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 prática do bem.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57937112"/>
      </p:ext>
    </p:extLst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seu leito, trama perverter,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 caminho não é bom,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aborrece o mal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dele pretende se afastar.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6372950"/>
      </p:ext>
    </p:extLst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benignidade do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chega até aos altos céus;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até às nuvens tua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fidelidade, ó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Senhor.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5007729"/>
      </p:ext>
    </p:extLst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Como os altos montes do Senhor,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assim é tua justiça;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qual profundo abismo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são os juízos do meu Deus.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8408709"/>
      </p:ext>
    </p:extLst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preservas homens e animais.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Quão preciosa é a tua graça!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isso os homens buscam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 tuas asas se abrigar.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7866140"/>
      </p:ext>
    </p:extLst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Saciados todos hão de estar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a fartura da tua casa,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tu a todos dás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torrente em delícias a beber.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3209182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da vida a fonte está em ti;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tua luz, nós vemos luz.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Tua graça e tua justiça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sempre estarão sobre os fiéis</a:t>
            </a:r>
          </a:p>
        </p:txBody>
      </p:sp>
    </p:spTree>
    <p:extLst>
      <p:ext uri="{BB962C8B-B14F-4D97-AF65-F5344CB8AC3E}">
        <p14:creationId xmlns:p14="http://schemas.microsoft.com/office/powerpoint/2010/main" val="3723310433"/>
      </p:ext>
    </p:extLst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36B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me calque o pé do orgulho e nem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 repila a mão dos ímpios.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Tombaram os obreiros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 iniquidade e já não são.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6258785"/>
      </p:ext>
    </p:extLst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11 10. 11 10. 11 10</a:t>
            </a:r>
          </a:p>
          <a:p>
            <a:r>
              <a:rPr lang="pt-BR" dirty="0"/>
              <a:t>Saltério de Genebra, 1542</a:t>
            </a:r>
          </a:p>
          <a:p>
            <a:r>
              <a:rPr lang="pt-BR" dirty="0"/>
              <a:t>Modo: dórico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 (rev. 2020)</a:t>
            </a:r>
          </a:p>
        </p:txBody>
      </p:sp>
    </p:spTree>
    <p:extLst>
      <p:ext uri="{BB962C8B-B14F-4D97-AF65-F5344CB8AC3E}">
        <p14:creationId xmlns:p14="http://schemas.microsoft.com/office/powerpoint/2010/main" val="2778880942"/>
      </p:ext>
    </p:extLst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te revoltes, pois, com malfeitores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queiras invejar quem faz o mal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Qual planta verde murcharão em breve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como ͜ a relva já definharão.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 terra ͜ habita ͜ e nutre da verdade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Confia no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faze ͜ o bem.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1345276"/>
      </p:ext>
    </p:extLst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teu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oh, sim, te ͜ agrades,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teus desejos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satisfará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o teu caminho ao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entrega,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Confia nele, ͜ o mais Ele fará.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Qual luz avultará tua justiça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o teu direito, qual sol a brilhar.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1047372"/>
      </p:ext>
    </p:extLst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Descansa, espera ͜ em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não te ͜ irrites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causa do ͜ homem e seu prosperar,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que ͜ executa seus cruéis desígnios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Despreza ͜ a ira, deixa o furor;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te enfades, isto ͜ acabará mal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Será banido todo malfeitor.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1355780"/>
      </p:ext>
    </p:extLst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que espera ͜ em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terá a terra,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o ͜ ímpio, ͜ em breve, não existirá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Procurarás por ele ͜ em seus lugares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muito ͜ em breve, não o ͜ encontrarás.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Porém, os mansos herdarão a terra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͜ em grande paz, irão se deleitar.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3277329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Trama o ímpio contra ͜ o homem justo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contra ele ringe ͜ os dentes seus.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Então, por isso ͜ o Senhor zomba dele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o seu dia vê se ͜ aproximar.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arco ͜ e espada, ͜ o ímpio ataca o pobre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abater quem anda ͜ em retidão.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3168163"/>
      </p:ext>
    </p:extLst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Porém, a ͜ espada que pertence ͜ ao ímpio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Traspassará seu próprio coração,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os seus arcos lhe serão quebrados.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Despedaçados todos ficarão.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Vale bem mais o pouco de ͜ um só justo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que ͜ a fartura que os ímpios têm.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4503592"/>
      </p:ext>
    </p:extLst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os seus braços lhe serão quebrados,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Porém aos justos o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sustém.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Dos homens justos Deus conhece ͜ os dias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a sua ͜ herança se ͜ eternizará.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Nos dias maus, não são envergonhados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em meio ͜ à fome, hão de se fartar.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3974437"/>
      </p:ext>
    </p:extLst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ímpios, no entanto, serão mortos,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os inimigos do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͜ as pastagens verdes tão viçosas,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que ͜ em fumaça logo acabarão.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Pede ͜ emprestado ͜ o ímpio, mas não paga,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Porém o justo ͜ é compassivo ͜ e dá.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7167826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Quem Deus bendiz possuirá a terra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os malditos exterminará.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23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homem bom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firmará os passos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͜ em seu caminho, Ele se compraz;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24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se cair, não ficará prostrado,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o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segura sua mão.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4486989"/>
      </p:ext>
    </p:extLst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25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Eu já fui moço ͜ e ͜ agora já sou velho,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Desamparado ͜ o justo nunca vi,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mesmo toda ͜ a sua descendência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mendigos, a pedir o pão.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26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sempre compassivo e empresta,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sua prole bênção há de ser.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7606659"/>
      </p:ext>
    </p:extLst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27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mal te ͜ aparta e ͜ o que ͜ é bom pratica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Será perpétua tua habitação.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28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o Senhor Deus à justiça ama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Também seus santos nunca deixará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para sempre, serão preservados,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do perverso ͜ a prole matará.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7271332"/>
      </p:ext>
    </p:extLst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29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homens justos herdarão a terra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para sempre nela ͜ habitarão.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30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homem justo diz sabedoria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Fala ͜ o que é justo a língua do fiel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31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 no seu coração a lei divina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Nunca seus passos hão de vacilar.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4545078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32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ímpio ͜ espreita ͜ o justo pra matá-lo.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33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em suas mãos Deus não o deixará,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o condenará quando julgado.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34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Deus espera ͜ e segue ͜ o seu andar,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 ͜ exaltará pra possuir a terra;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ímpios mortos, então, hás de ver.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2571368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35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Vi um perverso ímpio prepotente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cedro que ͜ é do Líbano ͜ a crescer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36</a:t>
            </a:r>
            <a:r>
              <a:rPr lang="pt-BR" sz="2800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Passei, mas eis que desaparecera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Fui procurá-lo, mas não encontrei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Percebe ͜ o justo, ͜ atenta no ͜ homem reto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Homem de paz posteridade tem.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8813170"/>
      </p:ext>
    </p:extLst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Destruição será o fim dos ímpios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Serão exterminados de ͜ uma vez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Vem do </a:t>
            </a:r>
            <a:r>
              <a:rPr lang="pt-BR" sz="2800" cap="small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salvação dos justos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fortaleza na tribulação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Deus os ajuda ͜ e ͜ os livrará dos ímpios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salva quem nele se refugiar.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6792366"/>
      </p:ext>
    </p:extLst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Charlestown</a:t>
            </a:r>
            <a:r>
              <a:rPr lang="pt-BR" dirty="0"/>
              <a:t> </a:t>
            </a:r>
          </a:p>
          <a:p>
            <a:r>
              <a:rPr lang="pt-BR" dirty="0"/>
              <a:t>Métrica: 9 8. 9 7 </a:t>
            </a:r>
          </a:p>
          <a:p>
            <a:r>
              <a:rPr lang="pt-BR" dirty="0"/>
              <a:t>Melodia popular americana </a:t>
            </a:r>
          </a:p>
          <a:p>
            <a:r>
              <a:rPr lang="pt-BR" dirty="0"/>
              <a:t>Metrificação: Comissão Brasileira de Salmodia, 2015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4258751"/>
      </p:ext>
    </p:extLst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Ó </a:t>
            </a:r>
            <a:r>
              <a:rPr lang="pt-BR" cap="small" dirty="0"/>
              <a:t>Senhor</a:t>
            </a:r>
            <a:r>
              <a:rPr lang="pt-BR" dirty="0"/>
              <a:t>, não me repreendas, </a:t>
            </a:r>
          </a:p>
          <a:p>
            <a:r>
              <a:rPr lang="pt-BR" dirty="0"/>
              <a:t>na tua ira, no furor. </a:t>
            </a:r>
          </a:p>
          <a:p>
            <a:r>
              <a:rPr lang="pt-BR" b="1" baseline="30000" dirty="0"/>
              <a:t>2</a:t>
            </a:r>
            <a:r>
              <a:rPr lang="pt-BR" dirty="0"/>
              <a:t> Cravam-se ͜ em mim as tuas setas, </a:t>
            </a:r>
          </a:p>
          <a:p>
            <a:r>
              <a:rPr lang="pt-BR" dirty="0"/>
              <a:t>e tua mão cai sobre mim.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8267033"/>
      </p:ext>
    </p:extLst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Minha carne está ferida, </a:t>
            </a:r>
          </a:p>
          <a:p>
            <a:r>
              <a:rPr lang="pt-BR" dirty="0"/>
              <a:t>pois tua ira me ͜ atingiu; </a:t>
            </a:r>
          </a:p>
          <a:p>
            <a:r>
              <a:rPr lang="pt-BR" dirty="0"/>
              <a:t>não há saúde nos meus ossos, </a:t>
            </a:r>
          </a:p>
          <a:p>
            <a:r>
              <a:rPr lang="pt-BR" dirty="0"/>
              <a:t>em razão do meu pecar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3424472"/>
      </p:ext>
    </p:extLst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Pois além da minha cabeça </a:t>
            </a:r>
          </a:p>
          <a:p>
            <a:r>
              <a:rPr lang="pt-BR" dirty="0"/>
              <a:t>os meus pecados já estão; </a:t>
            </a:r>
          </a:p>
          <a:p>
            <a:r>
              <a:rPr lang="pt-BR" dirty="0"/>
              <a:t>e como fardos bem pesados, </a:t>
            </a:r>
          </a:p>
          <a:p>
            <a:r>
              <a:rPr lang="pt-BR" dirty="0"/>
              <a:t>excedendo meu vigor.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646966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Minhas chagas estão infectas, </a:t>
            </a:r>
          </a:p>
          <a:p>
            <a:r>
              <a:rPr lang="pt-BR" dirty="0"/>
              <a:t>pois como louco procedi. </a:t>
            </a:r>
          </a:p>
          <a:p>
            <a:r>
              <a:rPr lang="pt-BR" b="1" baseline="30000" dirty="0"/>
              <a:t>6</a:t>
            </a:r>
            <a:r>
              <a:rPr lang="pt-BR" dirty="0"/>
              <a:t> Estou curvado ͜ e abatido, </a:t>
            </a:r>
          </a:p>
          <a:p>
            <a:r>
              <a:rPr lang="pt-BR" dirty="0"/>
              <a:t>e de luto ͜ é meu andar.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6539673"/>
      </p:ext>
    </p:extLst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Os meus lombos estão ardendo, </a:t>
            </a:r>
          </a:p>
          <a:p>
            <a:r>
              <a:rPr lang="pt-BR" dirty="0"/>
              <a:t>e minha carne não é sã. </a:t>
            </a:r>
          </a:p>
          <a:p>
            <a:r>
              <a:rPr lang="pt-BR" b="1" baseline="30000" dirty="0"/>
              <a:t>8</a:t>
            </a:r>
            <a:r>
              <a:rPr lang="pt-BR" dirty="0"/>
              <a:t> Estou aflito ͜ e quebrantado; </a:t>
            </a:r>
          </a:p>
          <a:p>
            <a:r>
              <a:rPr lang="pt-BR" dirty="0"/>
              <a:t>dou gemidos, falta paz.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9745253"/>
      </p:ext>
    </p:extLst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dirty="0"/>
              <a:t> Ó </a:t>
            </a:r>
            <a:r>
              <a:rPr lang="pt-BR" cap="small" dirty="0"/>
              <a:t>Senhor</a:t>
            </a:r>
            <a:r>
              <a:rPr lang="pt-BR" dirty="0"/>
              <a:t>, em tua presença, </a:t>
            </a:r>
          </a:p>
          <a:p>
            <a:r>
              <a:rPr lang="pt-BR" dirty="0"/>
              <a:t>os meus desejos já estão, </a:t>
            </a:r>
          </a:p>
          <a:p>
            <a:r>
              <a:rPr lang="pt-BR" dirty="0"/>
              <a:t>e toda ͜ a minha ansiedade </a:t>
            </a:r>
          </a:p>
          <a:p>
            <a:r>
              <a:rPr lang="pt-BR" dirty="0"/>
              <a:t>escondida ͜ a ti não é.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8327456"/>
      </p:ext>
    </p:extLst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10</a:t>
            </a:r>
            <a:r>
              <a:rPr lang="pt-BR" dirty="0"/>
              <a:t> E meu peito bate ͜ alterado, </a:t>
            </a:r>
          </a:p>
          <a:p>
            <a:r>
              <a:rPr lang="pt-BR" dirty="0"/>
              <a:t>faltam-me ͜ as forças, fraco ͜ estou </a:t>
            </a:r>
          </a:p>
          <a:p>
            <a:r>
              <a:rPr lang="pt-BR" dirty="0"/>
              <a:t>e dos meus olhos o seu brilho, </a:t>
            </a:r>
          </a:p>
          <a:p>
            <a:r>
              <a:rPr lang="pt-BR" dirty="0"/>
              <a:t>já não mais comigo ͜ está.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2867134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11</a:t>
            </a:r>
            <a:r>
              <a:rPr lang="pt-BR" dirty="0"/>
              <a:t> E ͜ afastados da minha praga </a:t>
            </a:r>
          </a:p>
          <a:p>
            <a:r>
              <a:rPr lang="pt-BR" dirty="0"/>
              <a:t>meus companheiros já estão, </a:t>
            </a:r>
          </a:p>
          <a:p>
            <a:r>
              <a:rPr lang="pt-BR" dirty="0"/>
              <a:t>e ͜ os meus parentes ficam longe. </a:t>
            </a:r>
          </a:p>
          <a:p>
            <a:r>
              <a:rPr lang="pt-BR" dirty="0"/>
              <a:t>Bem distantes eles vão.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5133839"/>
      </p:ext>
    </p:extLst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12</a:t>
            </a:r>
            <a:r>
              <a:rPr lang="pt-BR" dirty="0"/>
              <a:t> E ͜ armam contra mim ciladas, </a:t>
            </a:r>
          </a:p>
          <a:p>
            <a:r>
              <a:rPr lang="pt-BR" dirty="0"/>
              <a:t>querem matar-me ͜ e fazer mal; </a:t>
            </a:r>
          </a:p>
          <a:p>
            <a:r>
              <a:rPr lang="pt-BR" dirty="0"/>
              <a:t>e dizem coisas perniciosas, </a:t>
            </a:r>
          </a:p>
          <a:p>
            <a:r>
              <a:rPr lang="pt-BR" dirty="0"/>
              <a:t>pensam sempre ͜ em enganar.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3784496"/>
      </p:ext>
    </p:extLst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13</a:t>
            </a:r>
            <a:r>
              <a:rPr lang="pt-BR" dirty="0"/>
              <a:t> Como surdo, eu não escuto </a:t>
            </a:r>
          </a:p>
          <a:p>
            <a:r>
              <a:rPr lang="pt-BR" dirty="0"/>
              <a:t>e, como mudo, me calei. </a:t>
            </a:r>
          </a:p>
          <a:p>
            <a:r>
              <a:rPr lang="pt-BR" b="1" baseline="30000" dirty="0"/>
              <a:t>14</a:t>
            </a:r>
            <a:r>
              <a:rPr lang="pt-BR" dirty="0"/>
              <a:t> Sou como surdo ͜ em cujos lábios </a:t>
            </a:r>
          </a:p>
          <a:p>
            <a:r>
              <a:rPr lang="pt-BR" dirty="0"/>
              <a:t>não existe ͜ o replicar.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8562484"/>
      </p:ext>
    </p:extLst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15</a:t>
            </a:r>
            <a:r>
              <a:rPr lang="pt-BR" dirty="0"/>
              <a:t> Pois em ti, </a:t>
            </a:r>
            <a:r>
              <a:rPr lang="pt-BR" cap="small" dirty="0"/>
              <a:t>Senhor</a:t>
            </a:r>
            <a:r>
              <a:rPr lang="pt-BR" dirty="0"/>
              <a:t>, espero; </a:t>
            </a:r>
          </a:p>
          <a:p>
            <a:r>
              <a:rPr lang="pt-BR" dirty="0"/>
              <a:t>E, ó meu Deus, me atenderás.</a:t>
            </a:r>
          </a:p>
          <a:p>
            <a:r>
              <a:rPr lang="pt-BR" b="1" baseline="30000" dirty="0"/>
              <a:t>16</a:t>
            </a:r>
            <a:r>
              <a:rPr lang="pt-BR" dirty="0"/>
              <a:t> Pois eu dizia: Não suceda </a:t>
            </a:r>
          </a:p>
          <a:p>
            <a:r>
              <a:rPr lang="pt-BR" dirty="0"/>
              <a:t>que se ͜ alegrem sobre mim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1679604"/>
      </p:ext>
    </p:extLst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Contra mim não se ͜ engrandeçam </a:t>
            </a:r>
          </a:p>
          <a:p>
            <a:r>
              <a:rPr lang="pt-BR" dirty="0"/>
              <a:t>quando me resvalar o pé. </a:t>
            </a:r>
          </a:p>
          <a:p>
            <a:r>
              <a:rPr lang="pt-BR" b="1" baseline="30000" dirty="0"/>
              <a:t>17</a:t>
            </a:r>
            <a:r>
              <a:rPr lang="pt-BR" dirty="0"/>
              <a:t> Pois estou quase tropeçando; </a:t>
            </a:r>
          </a:p>
          <a:p>
            <a:r>
              <a:rPr lang="pt-BR" dirty="0"/>
              <a:t>meu sofrer comigo ͜ está.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1237925"/>
      </p:ext>
    </p:extLst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18</a:t>
            </a:r>
            <a:r>
              <a:rPr lang="pt-BR" dirty="0"/>
              <a:t> E confesso ͜ a iniquidade; </a:t>
            </a:r>
          </a:p>
          <a:p>
            <a:r>
              <a:rPr lang="pt-BR" dirty="0"/>
              <a:t>suporto dor por meu pecar. </a:t>
            </a:r>
          </a:p>
          <a:p>
            <a:r>
              <a:rPr lang="pt-BR" b="1" baseline="30000" dirty="0"/>
              <a:t>19</a:t>
            </a:r>
            <a:r>
              <a:rPr lang="pt-BR" dirty="0"/>
              <a:t> São vigorosos e bem fortes, </a:t>
            </a:r>
          </a:p>
          <a:p>
            <a:r>
              <a:rPr lang="pt-BR" dirty="0"/>
              <a:t>os adversários meus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332411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 são muitos os que, sem causa, </a:t>
            </a:r>
          </a:p>
          <a:p>
            <a:r>
              <a:rPr lang="pt-BR" dirty="0"/>
              <a:t>ódio expressam contra mim. </a:t>
            </a:r>
          </a:p>
          <a:p>
            <a:r>
              <a:rPr lang="pt-BR" b="1" baseline="30000" dirty="0"/>
              <a:t>20</a:t>
            </a:r>
            <a:r>
              <a:rPr lang="pt-BR" dirty="0"/>
              <a:t> Da mesma sorte ͜ os que me pagam </a:t>
            </a:r>
          </a:p>
          <a:p>
            <a:r>
              <a:rPr lang="pt-BR" dirty="0"/>
              <a:t>mal por todo ͜ o bem que fiz.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8918844"/>
      </p:ext>
    </p:extLst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38B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21</a:t>
            </a:r>
            <a:r>
              <a:rPr lang="pt-BR" dirty="0"/>
              <a:t> Ó </a:t>
            </a:r>
            <a:r>
              <a:rPr lang="pt-BR" cap="small" dirty="0"/>
              <a:t>Senhor</a:t>
            </a:r>
            <a:r>
              <a:rPr lang="pt-BR" dirty="0"/>
              <a:t>, não me desampares; </a:t>
            </a:r>
          </a:p>
          <a:p>
            <a:r>
              <a:rPr lang="pt-BR" dirty="0"/>
              <a:t>não te ausentes, Deus, de mim. </a:t>
            </a:r>
          </a:p>
          <a:p>
            <a:r>
              <a:rPr lang="pt-BR" b="1" baseline="30000" dirty="0"/>
              <a:t>22</a:t>
            </a:r>
            <a:r>
              <a:rPr lang="pt-BR" dirty="0"/>
              <a:t> Vem e te ͜ apressa em socorrer-me, </a:t>
            </a:r>
          </a:p>
          <a:p>
            <a:r>
              <a:rPr lang="pt-BR" dirty="0"/>
              <a:t>Senhor, minha salvação.</a:t>
            </a:r>
          </a:p>
        </p:txBody>
      </p:sp>
    </p:spTree>
    <p:extLst>
      <p:ext uri="{BB962C8B-B14F-4D97-AF65-F5344CB8AC3E}">
        <p14:creationId xmlns:p14="http://schemas.microsoft.com/office/powerpoint/2010/main" val="131823631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2C74A6A-0D5D-8CE1-D6F9-7347B305C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5C90E40-B3D1-DC45-0602-74EB30695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Eventide</a:t>
            </a:r>
            <a:endParaRPr lang="pt-BR" dirty="0"/>
          </a:p>
          <a:p>
            <a:r>
              <a:rPr lang="pt-BR" dirty="0"/>
              <a:t>Métrica: 10. 10. 10. 10</a:t>
            </a:r>
          </a:p>
          <a:p>
            <a:r>
              <a:rPr lang="pt-BR" dirty="0"/>
              <a:t>William Henry Monk, 1861</a:t>
            </a:r>
          </a:p>
          <a:p>
            <a:r>
              <a:rPr lang="pt-BR" dirty="0"/>
              <a:t>Metrificação: Comissão Brasileira de Salmodia, 2024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9360377"/>
      </p:ext>
    </p:extLst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7AFA154-89E3-D324-BC21-C1B73A9C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10C7733-E21F-CD09-D28F-2F8A0C95B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Eu disse: “guardarei meu caminhar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Pra com a minha língua não pecar;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Porei mordaça ͜ aos lábios ao falar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Quando ͜ estiver o ímpio junto ͜ a mim”.</a:t>
            </a:r>
          </a:p>
        </p:txBody>
      </p:sp>
    </p:spTree>
    <p:extLst>
      <p:ext uri="{BB962C8B-B14F-4D97-AF65-F5344CB8AC3E}">
        <p14:creationId xmlns:p14="http://schemas.microsoft.com/office/powerpoint/2010/main" val="2167933621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F0E4D16-6DC2-84F1-6FE5-5A1F6F95C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8087539-757F-415C-D0E0-B4AD52A9B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Emudeci, do bem eu me calei;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a minha dor, então, se ͜ acentuou.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E, no meu peito, ͜ o coração ardeu.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 meditar, o fogo se ͜ inflamou.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1285528"/>
      </p:ext>
    </p:extLst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11C7A40-D0D0-901F-EE27-0BCE4E76F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9464B15-700C-3E86-9EA4-D56CAFCD6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minha própria língua, eu falei: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“Dá-me ͜ a saber, Senhor, sobre ͜ o meu fim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qual a soma do meu tempo ͜ aqui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Para que ͜ eu saiba ͜ o quanto frágil sou.”</a:t>
            </a:r>
          </a:p>
        </p:txBody>
      </p:sp>
    </p:spTree>
    <p:extLst>
      <p:ext uri="{BB962C8B-B14F-4D97-AF65-F5344CB8AC3E}">
        <p14:creationId xmlns:p14="http://schemas.microsoft.com/office/powerpoint/2010/main" val="567545314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EFE76B6-C757-23EA-BAC9-E575A9835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3A828540-B64B-5DD3-3E06-BCE989B0C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Bem poucos palmos deste ͜ aos dias meus.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À tua presença, ͜ é breve ͜ o meu viver.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 mais que firme ͜ o homem possa ͜ estar,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Pura vaidade ͜ os homens todos são.</a:t>
            </a:r>
          </a:p>
        </p:txBody>
      </p:sp>
    </p:spTree>
    <p:extLst>
      <p:ext uri="{BB962C8B-B14F-4D97-AF65-F5344CB8AC3E}">
        <p14:creationId xmlns:p14="http://schemas.microsoft.com/office/powerpoint/2010/main" val="1259001477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F848BA3-105B-5B61-F4A8-96445C438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ABD37F7-F465-578A-8F96-4FDB5D099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Como ͜ uma sombra, ͜ o homem passará;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Em vão é sua inquietação;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Busca juntar riqueza ͜ e possessões,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Desconhecendo quem as levará.</a:t>
            </a:r>
          </a:p>
        </p:txBody>
      </p:sp>
    </p:spTree>
    <p:extLst>
      <p:ext uri="{BB962C8B-B14F-4D97-AF65-F5344CB8AC3E}">
        <p14:creationId xmlns:p14="http://schemas.microsoft.com/office/powerpoint/2010/main" val="1325129837"/>
      </p:ext>
    </p:extLst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4424DE4-178F-719C-9D21-A48FD2A4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C974780-0EA6-A689-1655-CB4E7DA27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Então, Senhor, o que esperarei?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 és a minha esperança, ͜ ó Deus.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Vem me livrar de todo ͜ o meu pecar,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ser o ͜ opróbrio do ͜ insensato, ͜ ó Deus.</a:t>
            </a:r>
          </a:p>
        </p:txBody>
      </p:sp>
    </p:spTree>
    <p:extLst>
      <p:ext uri="{BB962C8B-B14F-4D97-AF65-F5344CB8AC3E}">
        <p14:creationId xmlns:p14="http://schemas.microsoft.com/office/powerpoint/2010/main" val="104932528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1D80F47-A839-51F7-0F0F-11B1ECFDF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E929D3C-3248-E352-0160-11A7207D2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Emudeci, meus lábios não abri;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até isso tu fizeste, ͜ ó Deus.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Tira ͜ o flagelo teu de sobre mim,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Porque ferido por tua mão estou.</a:t>
            </a:r>
          </a:p>
        </p:txBody>
      </p:sp>
    </p:spTree>
    <p:extLst>
      <p:ext uri="{BB962C8B-B14F-4D97-AF65-F5344CB8AC3E}">
        <p14:creationId xmlns:p14="http://schemas.microsoft.com/office/powerpoint/2010/main" val="1436335348"/>
      </p:ext>
    </p:extLst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49EF29D-78E0-E8B1-A416-28684D5EF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F8ED95D7-70C7-8142-CBC6-0E96C1206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Quando castigas pelas transgressões,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Destróis nos homens, como ͜ a traça faz,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que de precioso eles têm.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Pura vaidade ͜ os homens todos são.</a:t>
            </a:r>
          </a:p>
        </p:txBody>
      </p:sp>
    </p:spTree>
    <p:extLst>
      <p:ext uri="{BB962C8B-B14F-4D97-AF65-F5344CB8AC3E}">
        <p14:creationId xmlns:p14="http://schemas.microsoft.com/office/powerpoint/2010/main" val="3478082059"/>
      </p:ext>
    </p:extLst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4594E6-DF5B-07FF-2BC5-CB3C7B5CF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4408AC1-EC9C-3830-0BF0-B82D6CA42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Minha ͜ oração, meu grito ͜ escuta, ͜ ó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Não te ͜ emudeças ao me ͜ ouvir chorar.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À tua presença, forasteiro ͜ eu sou.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Tal qual meus pais, sou peregrino ͜ aqui.</a:t>
            </a:r>
          </a:p>
        </p:txBody>
      </p:sp>
    </p:spTree>
    <p:extLst>
      <p:ext uri="{BB962C8B-B14F-4D97-AF65-F5344CB8AC3E}">
        <p14:creationId xmlns:p14="http://schemas.microsoft.com/office/powerpoint/2010/main" val="2531004899"/>
      </p:ext>
    </p:extLst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CE0C17-3955-B23E-EA22-DAA764F6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39B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83DEDE-3AFD-91FC-4941-C01CD975B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Desvia ͜ o teu olhar de mim,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Para que ͜ alento possa eu tomar.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Antes que ͜ eu passe ͜ e deixe de ͜ existir,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Desvia ͜ o teu olhar de mim, Senhor.</a:t>
            </a:r>
          </a:p>
        </p:txBody>
      </p:sp>
    </p:spTree>
    <p:extLst>
      <p:ext uri="{BB962C8B-B14F-4D97-AF65-F5344CB8AC3E}">
        <p14:creationId xmlns:p14="http://schemas.microsoft.com/office/powerpoint/2010/main" val="520893043"/>
      </p:ext>
    </p:extLst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40B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Melodia</a:t>
            </a:r>
            <a:r>
              <a:rPr lang="en-US" dirty="0"/>
              <a:t>: O store God </a:t>
            </a:r>
            <a:endParaRPr lang="pt-BR" dirty="0"/>
          </a:p>
          <a:p>
            <a:r>
              <a:rPr lang="pt-BR" dirty="0"/>
              <a:t>Métrica: 11 10. 11 10. 10 8. 10 8 </a:t>
            </a:r>
          </a:p>
          <a:p>
            <a:r>
              <a:rPr lang="pt-BR" dirty="0"/>
              <a:t>Melodia tradicional sueca 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2260639382"/>
      </p:ext>
    </p:extLst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Pelo Senhor, espero confiante,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se inclinou e ouviu quando clamei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poço horrível, tremedal de lama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 me tirou, na rocha me firmou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nos meus lábios novo canto pôs,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Um hino de louvor a Deus,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ao virem isto, muitos temerão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no Senhor confiarão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1907900"/>
      </p:ext>
    </p:extLst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bem-aventurado todo aquele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no Senhor a confiança põe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pende para os homens arrogantes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para aqueles que amam o mentir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Prodígios mil, desígnios sobre nós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Tens feito, ó Deus, não tens igual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Quisera anunciá-los, proclamar,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ultrapassam meu contar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1172732"/>
      </p:ext>
    </p:extLst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Ofertas, sacrifícios não quiseste,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Abriste os meus ouvidos para ouvir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Ofertas, holocausto não requeres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Pelo pecado, pela transgressão.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Então, eu disse: “Eis aqui estou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rolo, consta sobre mim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meu prazer é teu querer cumprir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dentro em mim tua lei está”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4155046"/>
      </p:ext>
    </p:extLst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proclamei as novas de justiça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Perante os santos na congregação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sabes que jamais cerrei os lábios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bem o sabes, ó Senhor meu Deus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Tua justiça em mim não ocultei,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Fidelidade proclamei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escondi da grande reunião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Verdade, graça e salvação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4142208"/>
      </p:ext>
    </p:extLst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Mercê, ó Deus, de mim não deixes longe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Verdade e graça venham me guardar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São incontáveis males que me cercam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Já me alcançou tamanha transgressão!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São mais que meus cabelos, muito mais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 desfalece o coração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Deus, te apressa em dar-me salvação,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Oh! Vem, Senhor, me socorrer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5582170"/>
      </p:ext>
    </p:extLst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Envergonhado, cheio de vexame,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Seja o que quer a vida me tirar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volte atrás coberto de vergonha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Quem tem prazer se mal me sobrevém!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sua ignomínia sofram, pois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que estão falando assim,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Dizendo “Foi bem-feito! Muito bem!”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Sofram de ti perturbação!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9581821"/>
      </p:ext>
    </p:extLst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 ti se alegrem, sejam jubilantes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que te buscam, todos, ó Senhor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Quem ama a tua salvação proclame: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“Engrandecido seja o nosso Deus”.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Necessitado e pobre, embora, sou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Cuida de mim o meu Senhor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És meu amparo, meu libertador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te detenhas, ó Deus meu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0423647"/>
      </p:ext>
    </p:extLst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42A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7. 8 7. 7 7. 8 8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jônio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 (rev. 2022)</a:t>
            </a:r>
          </a:p>
        </p:txBody>
      </p:sp>
    </p:spTree>
    <p:extLst>
      <p:ext uri="{BB962C8B-B14F-4D97-AF65-F5344CB8AC3E}">
        <p14:creationId xmlns:p14="http://schemas.microsoft.com/office/powerpoint/2010/main" val="3013951305"/>
      </p:ext>
    </p:extLst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Como ͜ a corça que suspira</a:t>
            </a:r>
          </a:p>
          <a:p>
            <a:r>
              <a:rPr lang="pt-BR" dirty="0"/>
              <a:t>Pelas águas a correr,</a:t>
            </a:r>
          </a:p>
          <a:p>
            <a:r>
              <a:rPr lang="pt-BR" dirty="0"/>
              <a:t>Minha alma, ͜ assim, suspira</a:t>
            </a:r>
          </a:p>
          <a:p>
            <a:r>
              <a:rPr lang="pt-BR" dirty="0"/>
              <a:t>Sim, por ti suspira, ͜ ó Deus.</a:t>
            </a:r>
          </a:p>
          <a:p>
            <a:r>
              <a:rPr lang="pt-BR" b="1" baseline="30000" dirty="0"/>
              <a:t>2</a:t>
            </a:r>
            <a:r>
              <a:rPr lang="pt-BR" dirty="0"/>
              <a:t> A minha ͜ alma sede tem</a:t>
            </a:r>
          </a:p>
          <a:p>
            <a:r>
              <a:rPr lang="pt-BR" dirty="0"/>
              <a:t>Do Deus vivo, do Senhor;</a:t>
            </a:r>
          </a:p>
          <a:p>
            <a:r>
              <a:rPr lang="pt-BR" dirty="0"/>
              <a:t>Quando ͜ irei me ver presente</a:t>
            </a:r>
          </a:p>
          <a:p>
            <a:r>
              <a:rPr lang="pt-BR" dirty="0"/>
              <a:t>Ante ͜ a face do meu Senhor?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2771885"/>
      </p:ext>
    </p:extLst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Minhas lágrimas de dia</a:t>
            </a:r>
          </a:p>
          <a:p>
            <a:r>
              <a:rPr lang="pt-BR" dirty="0"/>
              <a:t>E de noite me sustêm,</a:t>
            </a:r>
          </a:p>
          <a:p>
            <a:r>
              <a:rPr lang="pt-BR" dirty="0"/>
              <a:t>Pois me dizem, de contínuo:</a:t>
            </a:r>
          </a:p>
          <a:p>
            <a:r>
              <a:rPr lang="pt-BR" dirty="0"/>
              <a:t>“O teu Deus, onde estará?”</a:t>
            </a:r>
          </a:p>
          <a:p>
            <a:r>
              <a:rPr lang="pt-BR" b="1" baseline="30000" dirty="0"/>
              <a:t>4</a:t>
            </a:r>
            <a:r>
              <a:rPr lang="pt-BR" dirty="0"/>
              <a:t> Sinto ͜ a alma derramar</a:t>
            </a:r>
          </a:p>
          <a:p>
            <a:r>
              <a:rPr lang="pt-BR" dirty="0"/>
              <a:t>Quando lembro a multidão</a:t>
            </a:r>
          </a:p>
          <a:p>
            <a:r>
              <a:rPr lang="pt-BR" dirty="0"/>
              <a:t>Que ͜ eu, alegre, conduzia,</a:t>
            </a:r>
          </a:p>
          <a:p>
            <a:r>
              <a:rPr lang="pt-BR" dirty="0"/>
              <a:t>Com louvor, à casa de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111243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Por que ͜ estás tão triste, ͜ ó alma?</a:t>
            </a:r>
          </a:p>
          <a:p>
            <a:r>
              <a:rPr lang="pt-BR" dirty="0"/>
              <a:t>Perturbada dentro ͜ em mim?</a:t>
            </a:r>
          </a:p>
          <a:p>
            <a:r>
              <a:rPr lang="pt-BR" dirty="0"/>
              <a:t>No Senhor, teu Deus, espera</a:t>
            </a:r>
          </a:p>
          <a:p>
            <a:r>
              <a:rPr lang="pt-BR" dirty="0"/>
              <a:t>Pois ainda ͜ o louvarei,</a:t>
            </a:r>
          </a:p>
          <a:p>
            <a:r>
              <a:rPr lang="pt-BR" dirty="0"/>
              <a:t>Meu auxílio é meu Senhor</a:t>
            </a:r>
          </a:p>
          <a:p>
            <a:r>
              <a:rPr lang="pt-BR" b="1" baseline="30000" dirty="0"/>
              <a:t>6</a:t>
            </a:r>
            <a:r>
              <a:rPr lang="pt-BR" dirty="0"/>
              <a:t> Eis minha alma ͜ em aflição</a:t>
            </a:r>
          </a:p>
          <a:p>
            <a:r>
              <a:rPr lang="pt-BR" dirty="0"/>
              <a:t>Quando, então, de ti me lembro</a:t>
            </a:r>
          </a:p>
          <a:p>
            <a:r>
              <a:rPr lang="pt-BR" dirty="0"/>
              <a:t>Em </a:t>
            </a:r>
            <a:r>
              <a:rPr lang="pt-BR" dirty="0" err="1"/>
              <a:t>Mizar</a:t>
            </a:r>
            <a:r>
              <a:rPr lang="pt-BR" dirty="0"/>
              <a:t>, </a:t>
            </a:r>
            <a:r>
              <a:rPr lang="pt-BR" dirty="0" err="1"/>
              <a:t>Hermom</a:t>
            </a:r>
            <a:r>
              <a:rPr lang="pt-BR" dirty="0"/>
              <a:t> e Jordão.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3306297"/>
      </p:ext>
    </p:extLst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Ao fragor das catadupas,</a:t>
            </a:r>
          </a:p>
          <a:p>
            <a:r>
              <a:rPr lang="pt-BR" dirty="0"/>
              <a:t>Um abismo ͜ a outro ͜ atrai;</a:t>
            </a:r>
          </a:p>
          <a:p>
            <a:r>
              <a:rPr lang="pt-BR" dirty="0"/>
              <a:t>Tuas ondas, tuas vagas</a:t>
            </a:r>
          </a:p>
          <a:p>
            <a:r>
              <a:rPr lang="pt-BR" dirty="0"/>
              <a:t>Sobre mim passaram, pois.</a:t>
            </a:r>
          </a:p>
          <a:p>
            <a:r>
              <a:rPr lang="pt-BR" b="1" baseline="30000" dirty="0"/>
              <a:t>8</a:t>
            </a:r>
            <a:r>
              <a:rPr lang="pt-BR" dirty="0"/>
              <a:t> Mas durante ͜ o dia </a:t>
            </a:r>
            <a:r>
              <a:rPr lang="pt-BR" cap="small" dirty="0"/>
              <a:t>Deus</a:t>
            </a:r>
            <a:endParaRPr lang="pt-BR" dirty="0"/>
          </a:p>
          <a:p>
            <a:r>
              <a:rPr lang="pt-BR" dirty="0"/>
              <a:t>Me dispensa ͜ o seu favor,</a:t>
            </a:r>
          </a:p>
          <a:p>
            <a:r>
              <a:rPr lang="pt-BR" dirty="0"/>
              <a:t>E de noite ͜ a Ele ͜ eu canto,</a:t>
            </a:r>
          </a:p>
          <a:p>
            <a:r>
              <a:rPr lang="pt-BR" dirty="0"/>
              <a:t>Uma prece ͜ a Deus, meu viver.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4550264"/>
      </p:ext>
    </p:extLst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dirty="0"/>
              <a:t> Por que de mim te ͜ esqueceste,</a:t>
            </a:r>
          </a:p>
          <a:p>
            <a:r>
              <a:rPr lang="pt-BR" dirty="0"/>
              <a:t>Minha rocha e meu Deus?</a:t>
            </a:r>
          </a:p>
          <a:p>
            <a:r>
              <a:rPr lang="pt-BR" dirty="0"/>
              <a:t>Por que, sob os inimigos,</a:t>
            </a:r>
          </a:p>
          <a:p>
            <a:r>
              <a:rPr lang="pt-BR" dirty="0"/>
              <a:t>Ando lamentando, ͜ ó Deus?</a:t>
            </a:r>
          </a:p>
          <a:p>
            <a:r>
              <a:rPr lang="pt-BR" b="1" baseline="30000" dirty="0"/>
              <a:t>10</a:t>
            </a:r>
            <a:r>
              <a:rPr lang="pt-BR" dirty="0"/>
              <a:t> Quando ͜ insultos recebi,</a:t>
            </a:r>
          </a:p>
          <a:p>
            <a:r>
              <a:rPr lang="pt-BR" dirty="0"/>
              <a:t>Dos opositores meus,</a:t>
            </a:r>
          </a:p>
          <a:p>
            <a:r>
              <a:rPr lang="pt-BR" dirty="0"/>
              <a:t>Esmagaram-se ͜ os meus ossos,</a:t>
            </a:r>
          </a:p>
          <a:p>
            <a:r>
              <a:rPr lang="pt-BR" dirty="0"/>
              <a:t>Ao ouvir: “Onde ͜ está teu Deus?”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7656950"/>
      </p:ext>
    </p:extLst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11</a:t>
            </a:r>
            <a:r>
              <a:rPr lang="pt-BR" dirty="0"/>
              <a:t> Por que ͜ estás tão triste, ó alma?</a:t>
            </a:r>
          </a:p>
          <a:p>
            <a:r>
              <a:rPr lang="pt-BR" dirty="0"/>
              <a:t>Perturbada dentro ͜ em mim?</a:t>
            </a:r>
          </a:p>
          <a:p>
            <a:r>
              <a:rPr lang="pt-BR" dirty="0"/>
              <a:t>No Senhor, teu Deus, espera,</a:t>
            </a:r>
          </a:p>
          <a:p>
            <a:r>
              <a:rPr lang="pt-BR" dirty="0"/>
              <a:t>Pois ainda ͜ o louvarei,</a:t>
            </a:r>
          </a:p>
          <a:p>
            <a:r>
              <a:rPr lang="pt-BR" dirty="0"/>
              <a:t>Meu auxílio ͜ é meu Senhor.</a:t>
            </a:r>
          </a:p>
          <a:p>
            <a:r>
              <a:rPr lang="pt-BR" dirty="0"/>
              <a:t>Sim, ainda ͜ o louvarei.</a:t>
            </a:r>
          </a:p>
          <a:p>
            <a:r>
              <a:rPr lang="pt-BR" dirty="0"/>
              <a:t>No Senhor, teu Deus, espera,</a:t>
            </a:r>
          </a:p>
          <a:p>
            <a:r>
              <a:rPr lang="pt-BR" dirty="0"/>
              <a:t>Meu auxílio ͜ é Deus, meu Senhor.</a:t>
            </a:r>
          </a:p>
        </p:txBody>
      </p:sp>
    </p:spTree>
    <p:extLst>
      <p:ext uri="{BB962C8B-B14F-4D97-AF65-F5344CB8AC3E}">
        <p14:creationId xmlns:p14="http://schemas.microsoft.com/office/powerpoint/2010/main" val="342551090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551A3041-6798-64DD-D5E0-9645C7074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6B1CA7C7-E790-B228-47C9-D78CAC87C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Lauda Anima</a:t>
            </a:r>
          </a:p>
          <a:p>
            <a:r>
              <a:rPr lang="pt-BR" dirty="0"/>
              <a:t>Métrica: 8 7. 8 7. 8 7</a:t>
            </a:r>
          </a:p>
          <a:p>
            <a:r>
              <a:rPr lang="pt-BR" dirty="0"/>
              <a:t>Compositor: John Goss, 1869</a:t>
            </a:r>
          </a:p>
          <a:p>
            <a:r>
              <a:rPr lang="pt-BR" dirty="0"/>
              <a:t>Metrificação: Comissão Brasileira de Salmodia, 2011 (rev. 2022)</a:t>
            </a:r>
          </a:p>
        </p:txBody>
      </p:sp>
    </p:spTree>
    <p:extLst>
      <p:ext uri="{BB962C8B-B14F-4D97-AF65-F5344CB8AC3E}">
        <p14:creationId xmlns:p14="http://schemas.microsoft.com/office/powerpoint/2010/main" val="3350157622"/>
      </p:ext>
    </p:extLst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20E31-6C92-2DF5-3D65-55A6B76B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ECEBC5-DA0B-B7F3-CD43-BAA6548B3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Como ͜ a corça que suspira</a:t>
            </a:r>
          </a:p>
          <a:p>
            <a:r>
              <a:rPr lang="pt-BR" dirty="0"/>
              <a:t>Pelas águas a correr,</a:t>
            </a:r>
          </a:p>
          <a:p>
            <a:r>
              <a:rPr lang="pt-BR" dirty="0"/>
              <a:t>Minha alma ͜ assim suspira,</a:t>
            </a:r>
          </a:p>
          <a:p>
            <a:r>
              <a:rPr lang="pt-BR" dirty="0"/>
              <a:t>Sim, por ti suspira, ͜ ó Deus.</a:t>
            </a:r>
          </a:p>
          <a:p>
            <a:r>
              <a:rPr lang="pt-BR" b="1" baseline="30000" dirty="0"/>
              <a:t>2</a:t>
            </a:r>
            <a:r>
              <a:rPr lang="pt-BR" dirty="0"/>
              <a:t> A minha ͜ alma está sedenta</a:t>
            </a:r>
          </a:p>
          <a:p>
            <a:r>
              <a:rPr lang="pt-BR" dirty="0"/>
              <a:t>Do Deus vivo, do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5082751"/>
      </p:ext>
    </p:extLst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20E31-6C92-2DF5-3D65-55A6B76B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ECEBC5-DA0B-B7F3-CD43-BAA6548B3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Quando ͜ irei me ver presente</a:t>
            </a:r>
          </a:p>
          <a:p>
            <a:r>
              <a:rPr lang="pt-BR" dirty="0"/>
              <a:t>Ante ͜ a face do Senhor?</a:t>
            </a:r>
          </a:p>
          <a:p>
            <a:r>
              <a:rPr lang="pt-BR" b="1" baseline="30000" dirty="0"/>
              <a:t>3</a:t>
            </a:r>
            <a:r>
              <a:rPr lang="pt-BR" dirty="0"/>
              <a:t> Minhas lágrimas de dia</a:t>
            </a:r>
          </a:p>
          <a:p>
            <a:r>
              <a:rPr lang="pt-BR" dirty="0"/>
              <a:t>E de noite me sustêm,</a:t>
            </a:r>
          </a:p>
          <a:p>
            <a:r>
              <a:rPr lang="pt-BR" dirty="0"/>
              <a:t>Pois me dizem, de contínuo:</a:t>
            </a:r>
          </a:p>
          <a:p>
            <a:r>
              <a:rPr lang="pt-BR" dirty="0"/>
              <a:t>“O teu Deus onde ͜ estará?”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1152769"/>
      </p:ext>
    </p:extLst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20E31-6C92-2DF5-3D65-55A6B76B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ECEBC5-DA0B-B7F3-CD43-BAA6548B3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Dentro ͜ em mim, minha ͜ alma chora</a:t>
            </a:r>
          </a:p>
          <a:p>
            <a:r>
              <a:rPr lang="pt-BR" dirty="0"/>
              <a:t>Quando lembro a multidão</a:t>
            </a:r>
          </a:p>
          <a:p>
            <a:r>
              <a:rPr lang="pt-BR" dirty="0"/>
              <a:t>Que ͜ eu, alegre, conduzia,</a:t>
            </a:r>
          </a:p>
          <a:p>
            <a:r>
              <a:rPr lang="pt-BR" dirty="0"/>
              <a:t>Para ͜ a casa do Senhor</a:t>
            </a:r>
          </a:p>
          <a:p>
            <a:r>
              <a:rPr lang="pt-BR" dirty="0"/>
              <a:t>Entre gritos de ͜ alegria,</a:t>
            </a:r>
          </a:p>
          <a:p>
            <a:r>
              <a:rPr lang="pt-BR" dirty="0"/>
              <a:t>Festejando em louvor.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8253558"/>
      </p:ext>
    </p:extLst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20E31-6C92-2DF5-3D65-55A6B76B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ECEBC5-DA0B-B7F3-CD43-BAA6548B3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Por que ͜ estás tão triste, ͜ ó alma?</a:t>
            </a:r>
          </a:p>
          <a:p>
            <a:r>
              <a:rPr lang="pt-BR" dirty="0"/>
              <a:t>Perturbada dentro ͜ em mim?</a:t>
            </a:r>
          </a:p>
          <a:p>
            <a:r>
              <a:rPr lang="pt-BR" dirty="0"/>
              <a:t>No Senhor, teu Deus, espera,</a:t>
            </a:r>
          </a:p>
          <a:p>
            <a:r>
              <a:rPr lang="pt-BR" dirty="0"/>
              <a:t>Pois ainda ͜ o louvarei.</a:t>
            </a:r>
          </a:p>
          <a:p>
            <a:r>
              <a:rPr lang="pt-BR" dirty="0"/>
              <a:t>Ao meu Deus, o meu auxílio,</a:t>
            </a:r>
          </a:p>
          <a:p>
            <a:r>
              <a:rPr lang="pt-BR" dirty="0"/>
              <a:t>Eu ainda louvarei.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5649437"/>
      </p:ext>
    </p:extLst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20E31-6C92-2DF5-3D65-55A6B76B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ECEBC5-DA0B-B7F3-CD43-BAA6548B3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6</a:t>
            </a:r>
            <a:r>
              <a:rPr lang="pt-BR" dirty="0"/>
              <a:t> Abatida ͜ está minha ͜ alma,</a:t>
            </a:r>
          </a:p>
          <a:p>
            <a:r>
              <a:rPr lang="pt-BR" dirty="0"/>
              <a:t>Abatida dentro ͜ em mim.</a:t>
            </a:r>
          </a:p>
          <a:p>
            <a:r>
              <a:rPr lang="pt-BR" dirty="0"/>
              <a:t>E de ti, então, me lembro,</a:t>
            </a:r>
          </a:p>
          <a:p>
            <a:r>
              <a:rPr lang="pt-BR" dirty="0"/>
              <a:t>Lá nas terras do Jordão,</a:t>
            </a:r>
          </a:p>
          <a:p>
            <a:r>
              <a:rPr lang="pt-BR" dirty="0"/>
              <a:t>Em </a:t>
            </a:r>
            <a:r>
              <a:rPr lang="pt-BR" dirty="0" err="1"/>
              <a:t>Hermom</a:t>
            </a:r>
            <a:r>
              <a:rPr lang="pt-BR" dirty="0"/>
              <a:t>, ali no monte</a:t>
            </a:r>
          </a:p>
          <a:p>
            <a:r>
              <a:rPr lang="pt-BR" dirty="0"/>
              <a:t>E no ͜ outeiro de </a:t>
            </a:r>
            <a:r>
              <a:rPr lang="pt-BR" dirty="0" err="1"/>
              <a:t>Mizar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3484605"/>
      </p:ext>
    </p:extLst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20E31-6C92-2DF5-3D65-55A6B76B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ECEBC5-DA0B-B7F3-CD43-BAA6548B3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Ao fragor das catadupas,</a:t>
            </a:r>
          </a:p>
          <a:p>
            <a:r>
              <a:rPr lang="pt-BR" dirty="0"/>
              <a:t>Um abismo ͜ ao outro ͜ atrai.</a:t>
            </a:r>
          </a:p>
          <a:p>
            <a:r>
              <a:rPr lang="pt-BR" dirty="0"/>
              <a:t>Ó Senhor, as tuas vagas</a:t>
            </a:r>
          </a:p>
          <a:p>
            <a:r>
              <a:rPr lang="pt-BR" dirty="0"/>
              <a:t>Têm passado sobre mim.</a:t>
            </a:r>
          </a:p>
          <a:p>
            <a:r>
              <a:rPr lang="pt-BR" dirty="0"/>
              <a:t>Sim, ó Deus, as tuas ondas</a:t>
            </a:r>
          </a:p>
          <a:p>
            <a:r>
              <a:rPr lang="pt-BR" dirty="0"/>
              <a:t>Têm passado sobre mim.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0470547"/>
      </p:ext>
    </p:extLst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20E31-6C92-2DF5-3D65-55A6B76B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ECEBC5-DA0B-B7F3-CD43-BAA6548B3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</a:t>
            </a:r>
            <a:r>
              <a:rPr lang="pt-BR" dirty="0"/>
              <a:t> Porém, Deus, durante ͜ o dia,</a:t>
            </a:r>
          </a:p>
          <a:p>
            <a:r>
              <a:rPr lang="pt-BR" dirty="0"/>
              <a:t>Me dispensa ͜ o seu favor,</a:t>
            </a:r>
          </a:p>
          <a:p>
            <a:r>
              <a:rPr lang="pt-BR" dirty="0"/>
              <a:t>E, de noite, está comigo</a:t>
            </a:r>
          </a:p>
          <a:p>
            <a:r>
              <a:rPr lang="pt-BR" dirty="0"/>
              <a:t>O seu canto, ͜ e, ͜ então, a Deus,</a:t>
            </a:r>
          </a:p>
          <a:p>
            <a:r>
              <a:rPr lang="pt-BR" dirty="0"/>
              <a:t>O Senhor da minha vida,</a:t>
            </a:r>
          </a:p>
          <a:p>
            <a:r>
              <a:rPr lang="pt-BR" dirty="0"/>
              <a:t>Faço ͜ a minha oração.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4637877"/>
      </p:ext>
    </p:extLst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20E31-6C92-2DF5-3D65-55A6B76B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ECEBC5-DA0B-B7F3-CD43-BAA6548B3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dirty="0"/>
              <a:t> Digo a Deus, a minha rocha:</a:t>
            </a:r>
          </a:p>
          <a:p>
            <a:r>
              <a:rPr lang="pt-BR" dirty="0"/>
              <a:t>“Ó Senhor, por qual razão</a:t>
            </a:r>
          </a:p>
          <a:p>
            <a:r>
              <a:rPr lang="pt-BR" dirty="0"/>
              <a:t>Me ͜ olvidaste, me ͜ esqueceste?</a:t>
            </a:r>
          </a:p>
          <a:p>
            <a:r>
              <a:rPr lang="pt-BR" dirty="0"/>
              <a:t>Por que hei de lamentar</a:t>
            </a:r>
          </a:p>
          <a:p>
            <a:r>
              <a:rPr lang="pt-BR" dirty="0"/>
              <a:t>Sob os meus opositores,</a:t>
            </a:r>
          </a:p>
          <a:p>
            <a:r>
              <a:rPr lang="pt-BR" dirty="0"/>
              <a:t>Sob a sua opressão?”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879779"/>
      </p:ext>
    </p:extLst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20E31-6C92-2DF5-3D65-55A6B76B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ECEBC5-DA0B-B7F3-CD43-BAA6548B3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10</a:t>
            </a:r>
            <a:r>
              <a:rPr lang="pt-BR" dirty="0"/>
              <a:t> Esmigalham-se ͜ os meus ossos</a:t>
            </a:r>
          </a:p>
          <a:p>
            <a:r>
              <a:rPr lang="pt-BR" dirty="0"/>
              <a:t>Ao insultos receber,</a:t>
            </a:r>
          </a:p>
          <a:p>
            <a:r>
              <a:rPr lang="pt-BR" dirty="0"/>
              <a:t>Quando meus opositores</a:t>
            </a:r>
          </a:p>
          <a:p>
            <a:r>
              <a:rPr lang="pt-BR" dirty="0"/>
              <a:t>Vêm dizer perante mim:</a:t>
            </a:r>
          </a:p>
          <a:p>
            <a:r>
              <a:rPr lang="pt-BR" dirty="0"/>
              <a:t>“Onde está, onde se ͜ encontra</a:t>
            </a:r>
          </a:p>
          <a:p>
            <a:r>
              <a:rPr lang="pt-BR" dirty="0"/>
              <a:t>O teu Deus, o teu Senhor?”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4029917"/>
      </p:ext>
    </p:extLst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20E31-6C92-2DF5-3D65-55A6B76B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634D53-9EDF-B0DC-0A03-AD225945B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11</a:t>
            </a:r>
            <a:r>
              <a:rPr lang="pt-BR" dirty="0"/>
              <a:t> Por que ͜ estás tão triste, ͜ ó alma?</a:t>
            </a:r>
          </a:p>
          <a:p>
            <a:r>
              <a:rPr lang="pt-BR" dirty="0"/>
              <a:t>Perturbada dentro ͜ em mim?</a:t>
            </a:r>
          </a:p>
          <a:p>
            <a:r>
              <a:rPr lang="pt-BR" dirty="0"/>
              <a:t>No Senhor, teu Deus, espera,</a:t>
            </a:r>
          </a:p>
          <a:p>
            <a:r>
              <a:rPr lang="pt-BR" dirty="0"/>
              <a:t>Pois ainda ͜ o louvarei.</a:t>
            </a:r>
          </a:p>
          <a:p>
            <a:r>
              <a:rPr lang="pt-BR" dirty="0"/>
              <a:t>Ao meu Deus, o meu auxílio,</a:t>
            </a:r>
          </a:p>
          <a:p>
            <a:r>
              <a:rPr lang="pt-BR" dirty="0"/>
              <a:t>Eu ainda louvarei.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681016"/>
      </p:ext>
    </p:extLst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F8FDC41-564D-4924-8208-0FF83C2A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43B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C7C8C1E-D128-49BE-A645-B7E4768B97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1800"/>
              </a:spcBef>
            </a:pPr>
            <a:r>
              <a:rPr lang="en-US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Melodia</a:t>
            </a:r>
            <a:r>
              <a:rPr lang="en-US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: St. Agnes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en-US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</a:t>
            </a:r>
            <a:r>
              <a:rPr lang="en-US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: 8 6. 8 6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en-US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Compositor: John Bacchus Dykes, 1866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1800"/>
              </a:spcAft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703289"/>
      </p:ext>
    </p:extLst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8801A9-E2CF-49B3-BB68-9BA9B1A44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4A9B84-376C-4EDE-92F0-B1865BC7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Julga-me ͜ ó Deus, contra ͜ a nação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vive ͜ a contender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do injusto, enganador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Vem me livrar, Senhor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347046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8801A9-E2CF-49B3-BB68-9BA9B1A44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4A9B84-376C-4EDE-92F0-B1865BC7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Por que tens rejeitado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mim,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 fortaleza és?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por que lamentando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estou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Sob a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opressão dos maus?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8738190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8801A9-E2CF-49B3-BB68-9BA9B1A44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4A9B84-376C-4EDE-92F0-B1865BC7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Envia para me guiar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Tua verdade ͜ e luz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ao santo monte me levar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À tua casa,</a:t>
            </a:r>
            <a:r>
              <a:rPr lang="pt-BR" sz="2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ó Deus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4267080"/>
      </p:ext>
    </p:extLst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8801A9-E2CF-49B3-BB68-9BA9B1A44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4A9B84-376C-4EDE-92F0-B1865BC7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Ao teu altar, então, irei,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͜ é ͜ o regozijo meu.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 som da harpa, louvarei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ti, Senhor, meu Deus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5177899"/>
      </p:ext>
    </p:extLst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8801A9-E2CF-49B3-BB68-9BA9B1A44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4A9B84-376C-4EDE-92F0-B1865BC7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Por que ͜ abatida, ͜ ó alma, ͜ estás,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Aflita dentro ͜ em mim?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Espera ͜ em Deus, auxílio meu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inda ͜ o louvarei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5513586"/>
      </p:ext>
    </p:extLst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46B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Materna </a:t>
            </a:r>
          </a:p>
          <a:p>
            <a:r>
              <a:rPr lang="pt-BR" dirty="0"/>
              <a:t>Métrica: 8 6. 8 6. 8 6. 8 6</a:t>
            </a:r>
          </a:p>
          <a:p>
            <a:r>
              <a:rPr lang="pt-BR" dirty="0"/>
              <a:t>Compositor: Samuel A. Ward, 1882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2857853110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46B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Refúgio e fortaleza é Deus, presente em socorrer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 horas de tribulação,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temos que temer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Ainda que a terra toda venha a transtornar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Ou que os montes se abalem no seio do mar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0053452"/>
      </p:ext>
    </p:extLst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46B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Ainda que as águas venham a tumultuar,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Também os montes estremeçam com fúria total,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Um rio a cidade do Senhor vem alegrar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santuário das moradas do mais alto Ser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0182048"/>
      </p:ext>
    </p:extLst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46B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no seu meio Deus está, jamais se abalará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Ajuda, pois, Deus lhe trará desde o amanhecer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reinos podem se abalar; nações, também, bramar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sua voz Deus levantou e a terra dissolveu.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964354"/>
      </p:ext>
    </p:extLst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46B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Senhor dos exércitos está conosco aqui.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Refúgio nosso Ele é, o Deus de Israel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Oh! Vinde contemplai as obras do Senhor Javé: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assolações efetuou na terra o nosso Deus!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7272751"/>
      </p:ext>
    </p:extLst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46B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Põe termo à guerra até os confins do mundo o nosso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arco Ele quebra e a lança despedaçará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carros todos Deus fará no fogo incendiar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Põe termo à guerra até os confins do mundo o nosso Deus!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2677731"/>
      </p:ext>
    </p:extLst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46B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Aquietai-vos e sabei que Eu sou o vosso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 exaltado entre as nações; na terra, grande Eu sou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Senhor dos exércitos está conosco aqui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Refúgio nosso Ele é, o Deus de Israel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1020468"/>
      </p:ext>
    </p:extLst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47A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10. 10 10. 10 10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jônio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363385952"/>
      </p:ext>
    </p:extLst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Ó povos, batei palmas ao Senhor!</a:t>
            </a:r>
          </a:p>
          <a:p>
            <a:r>
              <a:rPr lang="pt-BR" dirty="0"/>
              <a:t>Com voz </a:t>
            </a:r>
            <a:r>
              <a:rPr lang="pt-BR" dirty="0" err="1"/>
              <a:t>jubilante</a:t>
            </a:r>
            <a:r>
              <a:rPr lang="pt-BR" dirty="0"/>
              <a:t>, oh, celebrai.</a:t>
            </a:r>
          </a:p>
          <a:p>
            <a:r>
              <a:rPr lang="pt-BR" b="1" baseline="30000" dirty="0"/>
              <a:t>2</a:t>
            </a:r>
            <a:r>
              <a:rPr lang="pt-BR" dirty="0"/>
              <a:t> Temido ͜ é ͜ o </a:t>
            </a:r>
            <a:r>
              <a:rPr lang="pt-BR" cap="small" dirty="0"/>
              <a:t>Senhor</a:t>
            </a:r>
            <a:r>
              <a:rPr lang="pt-BR" dirty="0"/>
              <a:t>, o Altíssimo!</a:t>
            </a:r>
          </a:p>
          <a:p>
            <a:r>
              <a:rPr lang="pt-BR" dirty="0"/>
              <a:t>Da terra inteira ͜ Ele ͜ é Grande Rei.</a:t>
            </a:r>
          </a:p>
          <a:p>
            <a:r>
              <a:rPr lang="pt-BR" b="1" baseline="30000" dirty="0"/>
              <a:t>3</a:t>
            </a:r>
            <a:r>
              <a:rPr lang="pt-BR" dirty="0"/>
              <a:t> Nações colocou sob os nossos pés.</a:t>
            </a:r>
          </a:p>
          <a:p>
            <a:r>
              <a:rPr lang="pt-BR" dirty="0"/>
              <a:t>Todas as nações Deus nos submeteu.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9367056"/>
      </p:ext>
    </p:extLst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4</a:t>
            </a:r>
            <a:r>
              <a:rPr lang="pt-BR" dirty="0"/>
              <a:t> A herança Deus escolheu pra nós,</a:t>
            </a:r>
          </a:p>
          <a:p>
            <a:r>
              <a:rPr lang="pt-BR" dirty="0"/>
              <a:t>Glória de Jacó, a quem Deus amou.</a:t>
            </a:r>
          </a:p>
          <a:p>
            <a:r>
              <a:rPr lang="pt-BR" b="1" baseline="30000" dirty="0"/>
              <a:t>5</a:t>
            </a:r>
            <a:r>
              <a:rPr lang="pt-BR" dirty="0"/>
              <a:t> Subiu Deus por entre ͜ as aclamações,</a:t>
            </a:r>
          </a:p>
          <a:p>
            <a:r>
              <a:rPr lang="pt-BR" dirty="0"/>
              <a:t>Ao som da trombeta ͜ o </a:t>
            </a:r>
            <a:r>
              <a:rPr lang="pt-BR" cap="small" dirty="0"/>
              <a:t>Senhor</a:t>
            </a:r>
            <a:r>
              <a:rPr lang="pt-BR" dirty="0"/>
              <a:t> subiu!</a:t>
            </a:r>
          </a:p>
          <a:p>
            <a:r>
              <a:rPr lang="pt-BR" b="1" baseline="30000" dirty="0"/>
              <a:t>6</a:t>
            </a:r>
            <a:r>
              <a:rPr lang="pt-BR" dirty="0"/>
              <a:t> Cantai-lhe louvor e salmodiai;</a:t>
            </a:r>
          </a:p>
          <a:p>
            <a:r>
              <a:rPr lang="pt-BR" dirty="0"/>
              <a:t>Sim, cantai louvor, pois, ao nosso rei.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2765370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47A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7</a:t>
            </a:r>
            <a:r>
              <a:rPr lang="pt-BR" dirty="0"/>
              <a:t> Na terra ͜ inteira, reina o Senhor;</a:t>
            </a:r>
          </a:p>
          <a:p>
            <a:r>
              <a:rPr lang="pt-BR" dirty="0"/>
              <a:t>Com sabedoria, salmodiai.</a:t>
            </a:r>
          </a:p>
          <a:p>
            <a:r>
              <a:rPr lang="pt-BR" b="1" baseline="30000" dirty="0"/>
              <a:t>8</a:t>
            </a:r>
            <a:r>
              <a:rPr lang="pt-BR" dirty="0"/>
              <a:t> Do seu santo trono, governa Deus.</a:t>
            </a:r>
          </a:p>
          <a:p>
            <a:r>
              <a:rPr lang="pt-BR" b="1" baseline="30000" dirty="0"/>
              <a:t>9</a:t>
            </a:r>
            <a:r>
              <a:rPr lang="pt-BR" dirty="0"/>
              <a:t> Ajuntam-se reis de muitas nações,</a:t>
            </a:r>
          </a:p>
          <a:p>
            <a:r>
              <a:rPr lang="pt-BR" dirty="0"/>
              <a:t>Povo do Senhor, Deus de Abraão,</a:t>
            </a:r>
          </a:p>
          <a:p>
            <a:r>
              <a:rPr lang="pt-BR" dirty="0"/>
              <a:t>Brasões lhe pertencem. Glorioso é!</a:t>
            </a:r>
          </a:p>
        </p:txBody>
      </p:sp>
    </p:spTree>
    <p:extLst>
      <p:ext uri="{BB962C8B-B14F-4D97-AF65-F5344CB8AC3E}">
        <p14:creationId xmlns:p14="http://schemas.microsoft.com/office/powerpoint/2010/main" val="3182167369"/>
      </p:ext>
    </p:extLst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A9F3AD62-AB9B-45A5-844A-87E41E707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47B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94E5887B-B304-4B76-9CB5-36D7E68BE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1800"/>
              </a:spcBef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Melodia: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Assurance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Métrica: 9 9. 9 9. 9 9. 9 9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Compositor: Phoebe Palmer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Knapp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1873</a:t>
            </a:r>
          </a:p>
          <a:p>
            <a:pPr algn="just">
              <a:spcAft>
                <a:spcPts val="1800"/>
              </a:spcAft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2020 </a:t>
            </a:r>
          </a:p>
        </p:txBody>
      </p:sp>
    </p:spTree>
    <p:extLst>
      <p:ext uri="{BB962C8B-B14F-4D97-AF65-F5344CB8AC3E}">
        <p14:creationId xmlns:p14="http://schemas.microsoft.com/office/powerpoint/2010/main" val="2783339762"/>
      </p:ext>
    </p:extLst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A2C7-2BC9-49BC-9198-7FBA51DF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08664E-E58C-4E30-933C-80D7A289A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Todos os povos, palmas batei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E, ͜ alegremente, ͜ a Deus celebrai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 toda ͜ a terra é ͜ o grande Rei,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Senhor tremendo, ͜ Altíssimo Deus.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Todos os povos nos submeteu,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Pôs sob os nossos pés as nações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 nossa herança Deus escolheu,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glória de Jacó que ͜ Ele ͜ amou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3881308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A2C7-2BC9-49BC-9198-7FBA51DF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08664E-E58C-4E30-933C-80D7A289A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Por entre ͜ aclamações, Deus subiu,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Senhor, sob o som de clarins.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Salmodiai a Deus, nosso 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Cantai louvores, cantai ao Rei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 toda ͜ a terra, sim, Ele ͜ é 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Salmodiai, cantai-lhe louvor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Oh, sabiamente, salmos cantai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 Rei de toda ͜ a terra, ͜ o Senhor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6569307"/>
      </p:ext>
    </p:extLst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A2C7-2BC9-49BC-9198-7FBA51DF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08664E-E58C-4E30-933C-80D7A289A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Sobre ͜ as nações, governa ͜ 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 santo trono, Deus se ͜ assentou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Os reis dos povos juntos estão,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Povo de Deus, o Deus de ͜ Abraão,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Porque pertencem ao nosso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 terra ͜ os seus escudos, broquéis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Gloriosamente, Deus se ͜ exaltou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sua glória, Deus se ͜ exaltou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2175753"/>
      </p:ext>
    </p:extLst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D32D4-AA6F-43AC-804F-C823AF50E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48B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A0F860-E292-4E40-86D7-C85CE37D1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Lauda Anima </a:t>
            </a:r>
          </a:p>
          <a:p>
            <a:r>
              <a:rPr lang="pt-BR" dirty="0"/>
              <a:t>Métrica: 9 8. 9 8. 15 9</a:t>
            </a:r>
          </a:p>
          <a:p>
            <a:r>
              <a:rPr lang="pt-BR" dirty="0"/>
              <a:t>Compositor: Mark Andrews, 1930 </a:t>
            </a:r>
          </a:p>
          <a:p>
            <a:r>
              <a:rPr lang="pt-BR" dirty="0"/>
              <a:t>Metrificação: Comissão Brasileira de Salmodia, 2021</a:t>
            </a:r>
          </a:p>
        </p:txBody>
      </p:sp>
    </p:spTree>
    <p:extLst>
      <p:ext uri="{BB962C8B-B14F-4D97-AF65-F5344CB8AC3E}">
        <p14:creationId xmlns:p14="http://schemas.microsoft.com/office/powerpoint/2010/main" val="2745906680"/>
      </p:ext>
    </p:extLst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D32D4-AA6F-43AC-804F-C823AF50E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48B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213E2A-6419-42DA-95C8-E644B3054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dirty="0"/>
              <a:t> Grande ͜ é ͜ o Senhor e muito digno</a:t>
            </a:r>
          </a:p>
          <a:p>
            <a:r>
              <a:rPr lang="pt-BR" dirty="0"/>
              <a:t>De ser </a:t>
            </a:r>
            <a:r>
              <a:rPr lang="pt-BR" dirty="0" err="1"/>
              <a:t>louva-ado</a:t>
            </a:r>
            <a:r>
              <a:rPr lang="pt-BR" dirty="0"/>
              <a:t> em Sião,</a:t>
            </a:r>
          </a:p>
          <a:p>
            <a:r>
              <a:rPr lang="pt-BR" dirty="0"/>
              <a:t>Do nosso Deus sua cidade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dirty="0"/>
              <a:t> Seu santo </a:t>
            </a:r>
            <a:r>
              <a:rPr lang="pt-BR" dirty="0" err="1"/>
              <a:t>mo-onte</a:t>
            </a:r>
            <a:r>
              <a:rPr lang="pt-BR" dirty="0"/>
              <a:t> belo é</a:t>
            </a:r>
          </a:p>
          <a:p>
            <a:r>
              <a:rPr lang="pt-BR" dirty="0"/>
              <a:t>Sobranceiro, da terra pra ͜ o Norte é sua alegria</a:t>
            </a:r>
          </a:p>
          <a:p>
            <a:r>
              <a:rPr lang="pt-BR" dirty="0"/>
              <a:t>Sião, cidade do grande Rei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3830007"/>
      </p:ext>
    </p:extLst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D32D4-AA6F-43AC-804F-C823AF50E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48B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213E2A-6419-42DA-95C8-E644B3054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dirty="0"/>
              <a:t> Nos seus palácios conhecido</a:t>
            </a:r>
          </a:p>
          <a:p>
            <a:r>
              <a:rPr lang="pt-BR" dirty="0"/>
              <a:t>Como ͜ um </a:t>
            </a:r>
            <a:r>
              <a:rPr lang="pt-BR" dirty="0" err="1"/>
              <a:t>refú-úgio</a:t>
            </a:r>
            <a:r>
              <a:rPr lang="pt-BR" dirty="0"/>
              <a:t> alto ͜ é Deus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dirty="0"/>
              <a:t> Por isso, eis que ͜ os reis se ͜ uniram,</a:t>
            </a:r>
          </a:p>
          <a:p>
            <a:r>
              <a:rPr lang="pt-BR" dirty="0"/>
              <a:t>Juntos </a:t>
            </a:r>
            <a:r>
              <a:rPr lang="pt-BR" dirty="0" err="1"/>
              <a:t>sumi-iram</a:t>
            </a:r>
            <a:r>
              <a:rPr lang="pt-BR" dirty="0"/>
              <a:t> todos, sim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dirty="0"/>
              <a:t> E bastou que o vissem e todos se espantaram,</a:t>
            </a:r>
          </a:p>
          <a:p>
            <a:r>
              <a:rPr lang="pt-BR" dirty="0"/>
              <a:t>De ͜ assombro, fugiram bem veloz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9795574"/>
      </p:ext>
    </p:extLst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D32D4-AA6F-43AC-804F-C823AF50E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48B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213E2A-6419-42DA-95C8-E644B3054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dirty="0"/>
              <a:t> Pelo terror ali vencidos</a:t>
            </a:r>
          </a:p>
          <a:p>
            <a:r>
              <a:rPr lang="pt-BR" dirty="0"/>
              <a:t>Como ͜ a </a:t>
            </a:r>
            <a:r>
              <a:rPr lang="pt-BR" dirty="0" err="1"/>
              <a:t>partu-uriente</a:t>
            </a:r>
            <a:r>
              <a:rPr lang="pt-BR" dirty="0"/>
              <a:t> ͜ em dor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dirty="0"/>
              <a:t> As naus de Társis destruíste</a:t>
            </a:r>
          </a:p>
          <a:p>
            <a:r>
              <a:rPr lang="pt-BR" dirty="0"/>
              <a:t>Com forte </a:t>
            </a:r>
            <a:r>
              <a:rPr lang="pt-BR" dirty="0" err="1"/>
              <a:t>ve-ento</a:t>
            </a:r>
            <a:r>
              <a:rPr lang="pt-BR" dirty="0"/>
              <a:t> oriental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dirty="0"/>
              <a:t> Como temos ouvido dizer, assim, na cidade</a:t>
            </a:r>
          </a:p>
          <a:p>
            <a:r>
              <a:rPr lang="pt-BR" dirty="0"/>
              <a:t>De Deus, nós temos visto também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8992591"/>
      </p:ext>
    </p:extLst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D32D4-AA6F-43AC-804F-C823AF50E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48B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213E2A-6419-42DA-95C8-E644B3054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Deus, o Senhor das suas hostes,</a:t>
            </a:r>
          </a:p>
          <a:p>
            <a:r>
              <a:rPr lang="pt-BR" dirty="0"/>
              <a:t>Sua </a:t>
            </a:r>
            <a:r>
              <a:rPr lang="pt-BR" dirty="0" err="1"/>
              <a:t>cida-ade</a:t>
            </a:r>
            <a:r>
              <a:rPr lang="pt-BR" dirty="0"/>
              <a:t> bem firmou</a:t>
            </a:r>
          </a:p>
          <a:p>
            <a:r>
              <a:rPr lang="pt-BR" dirty="0"/>
              <a:t>E para sempre confirmada,</a:t>
            </a:r>
          </a:p>
          <a:p>
            <a:r>
              <a:rPr lang="pt-BR" dirty="0"/>
              <a:t>Bem </a:t>
            </a:r>
            <a:r>
              <a:rPr lang="pt-BR" dirty="0" err="1"/>
              <a:t>estabe-elecida</a:t>
            </a:r>
            <a:r>
              <a:rPr lang="pt-BR" dirty="0"/>
              <a:t> ͜ está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dirty="0"/>
              <a:t> E no meio do templo teu, nós pensamos em tua</a:t>
            </a:r>
          </a:p>
          <a:p>
            <a:r>
              <a:rPr lang="pt-BR" dirty="0"/>
              <a:t>Misericórdia, ó nosso Deus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591608"/>
      </p:ext>
    </p:extLst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D32D4-AA6F-43AC-804F-C823AF50E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48B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213E2A-6419-42DA-95C8-E644B3054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dirty="0"/>
              <a:t> Tal qual teu nome, assim se ͜ estende</a:t>
            </a:r>
          </a:p>
          <a:p>
            <a:r>
              <a:rPr lang="pt-BR" dirty="0"/>
              <a:t>Por toda ͜ a </a:t>
            </a:r>
            <a:r>
              <a:rPr lang="pt-BR" dirty="0" err="1"/>
              <a:t>te-erra</a:t>
            </a:r>
            <a:r>
              <a:rPr lang="pt-BR" dirty="0"/>
              <a:t> ͜ o teu louvor</a:t>
            </a:r>
          </a:p>
          <a:p>
            <a:r>
              <a:rPr lang="pt-BR" dirty="0"/>
              <a:t>E de justiça ͜ a tua destra</a:t>
            </a:r>
          </a:p>
          <a:p>
            <a:r>
              <a:rPr lang="pt-BR" dirty="0"/>
              <a:t>Está repleta, ó Senhor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dirty="0"/>
              <a:t> E se alegre o monte Sião, e ͜ exultem as filhas</a:t>
            </a:r>
          </a:p>
          <a:p>
            <a:r>
              <a:rPr lang="pt-BR" dirty="0"/>
              <a:t>De Judá pelos juízos teus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6970130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D32D4-AA6F-43AC-804F-C823AF50E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48B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96314E-EC2E-4502-A2E4-C884BAB50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dirty="0"/>
              <a:t> Quanto a Sião, sim, rodeai-a</a:t>
            </a:r>
          </a:p>
          <a:p>
            <a:r>
              <a:rPr lang="pt-BR" dirty="0"/>
              <a:t>Contai-lhe as torres, sim, contai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dirty="0"/>
              <a:t> </a:t>
            </a:r>
            <a:r>
              <a:rPr lang="pt-BR" dirty="0" err="1"/>
              <a:t>Notai-lhe</a:t>
            </a:r>
            <a:r>
              <a:rPr lang="pt-BR" dirty="0"/>
              <a:t> bem seus baluartes</a:t>
            </a:r>
          </a:p>
          <a:p>
            <a:r>
              <a:rPr lang="pt-BR" dirty="0"/>
              <a:t>E seus palácios observai</a:t>
            </a:r>
          </a:p>
          <a:p>
            <a:r>
              <a:rPr lang="pt-BR" dirty="0"/>
              <a:t>Pra contardes às gerações 14 que ͜ este Deus para sempre</a:t>
            </a:r>
          </a:p>
          <a:p>
            <a:r>
              <a:rPr lang="pt-BR" dirty="0"/>
              <a:t>É ͜ o nosso guia até morrer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276844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National</a:t>
            </a:r>
            <a:r>
              <a:rPr lang="pt-BR" dirty="0"/>
              <a:t> </a:t>
            </a:r>
            <a:r>
              <a:rPr lang="pt-BR" dirty="0" err="1"/>
              <a:t>Hymn</a:t>
            </a:r>
            <a:r>
              <a:rPr lang="pt-BR" dirty="0"/>
              <a:t> </a:t>
            </a:r>
          </a:p>
          <a:p>
            <a:r>
              <a:rPr lang="pt-BR" dirty="0"/>
              <a:t>Métrica: 10. 10. 10. 10 </a:t>
            </a:r>
          </a:p>
          <a:p>
            <a:r>
              <a:rPr lang="pt-BR" dirty="0"/>
              <a:t>Compositor: George William Warren, 1892 </a:t>
            </a:r>
          </a:p>
          <a:p>
            <a:r>
              <a:rPr lang="pt-BR" dirty="0"/>
              <a:t>Metrificação: Comissão Brasileira de Salmodia, 2012</a:t>
            </a:r>
          </a:p>
        </p:txBody>
      </p:sp>
    </p:spTree>
    <p:extLst>
      <p:ext uri="{BB962C8B-B14F-4D97-AF65-F5344CB8AC3E}">
        <p14:creationId xmlns:p14="http://schemas.microsoft.com/office/powerpoint/2010/main" val="2114596095"/>
      </p:ext>
    </p:extLst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Fala o Senhor, o poderoso Deus,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Convoca a terra inteira a reunir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Desde Sião, de formosura tal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Desde Sião, já resplandece Deus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8962444"/>
      </p:ext>
    </p:extLst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Vem sem guardar silêncio o nosso Deus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Um fogo ardente diante ele está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seu redor tormenta a esbravejar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Céus, terra vem, seu povo irá julgar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1821422"/>
      </p:ext>
    </p:extLst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Chamai meus santos que comigo estão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aliança sacrificial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Justiça os céus estão a anunciar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Porque é o próprio Deus quem vai julgar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3791341"/>
      </p:ext>
    </p:extLst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Escuta, povo meu, e eu falarei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 Israel eu testemunharei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 Deus, teu Deus,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não censurarei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Teus sacrifícios de contínuo a mim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3231423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Novilhos não aceitarei de ti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bodes dos apriscos vou querer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São todos meus do bosque os animais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sobre os montes aos milhares vão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871411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Das aves das montanhas todas sei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os animais do campo já são meus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Sentindo fome não diria a ti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meu é o mundo e quanto nele há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571690"/>
      </p:ext>
    </p:extLst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boi a carne, acaso, comerei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Ou de cabritos sangue beberei?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Deus ações de graças venhas dar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Cumpre os teus votos ao supremo Deus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378162"/>
      </p:ext>
    </p:extLst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Vem invocar a mim no dia mal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Livrar-te-ei, e glórias me darás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dia angustioso, vem a mim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Livrar-te-ei, e glórias me darás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0897956"/>
      </p:ext>
    </p:extLst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Deus diz ao ímpio: que te servirá?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minha Lei teus lábios repetir?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aborreces meu disciplinar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Minha palavra toda rejeitar?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9842659"/>
      </p:ext>
    </p:extLst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Tu tens prazer ao vires um ladrão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ao prostituto associado estás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Soltas a boca pra falar do mal,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 tua língua trama enganos vis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0379098"/>
      </p:ext>
    </p:extLst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Sentas e falas contra teu irmão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Tens difamado o filho de tua mãe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Porque calei julgaste-me igual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à tua vista, tudo arguirei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7084053"/>
      </p:ext>
    </p:extLst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Considerai, pois, nisto, todos vós,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Todos que do Senhor vos esqueceis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 que não venha vos despedaçar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 que haja alguém que possa vos livrar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4780827"/>
      </p:ext>
    </p:extLst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50B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Quem sacrifício oferece a mim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ações de graças glórias me dará,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 quem o seu caminho preparar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Darei que veja a salvação de Deus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9213595"/>
      </p:ext>
    </p:extLst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9CEF71B-3E30-B938-BD99-75EFA872E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9E70265-F19B-FFEC-4622-64840165D4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Leominster</a:t>
            </a:r>
            <a:endParaRPr lang="pt-BR" dirty="0"/>
          </a:p>
          <a:p>
            <a:r>
              <a:rPr lang="pt-BR" dirty="0"/>
              <a:t>Métrica: 6 6. 8 6. 6 6. 8 6</a:t>
            </a:r>
          </a:p>
          <a:p>
            <a:r>
              <a:rPr lang="pt-BR" dirty="0"/>
              <a:t>Compositor: George William Martin, 1862</a:t>
            </a:r>
          </a:p>
          <a:p>
            <a:r>
              <a:rPr lang="pt-BR" dirty="0"/>
              <a:t>Metrificação: Comissão Brasileira de Salmodia, 2024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7159569"/>
      </p:ext>
    </p:extLst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5F0667B-40A2-6A83-957C-A491B60FF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1F91634-8027-AD19-E299-67BC62406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Tem compaixão de mim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apaga ͜ o meu pecar,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tu és rico ͜ em teu favor,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Benigno ͜ és tu, Senhor.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Vem me purificar,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 minha transgressão,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Completamente me lavar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 ͜ iniquidade, ͜ ó Deus.</a:t>
            </a:r>
          </a:p>
        </p:txBody>
      </p:sp>
    </p:spTree>
    <p:extLst>
      <p:ext uri="{BB962C8B-B14F-4D97-AF65-F5344CB8AC3E}">
        <p14:creationId xmlns:p14="http://schemas.microsoft.com/office/powerpoint/2010/main" val="2923087282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831962-87B1-2344-2480-CBF60C15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F26FBE3-B51F-C1C7-944F-AFABEA105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Pois eu conheço bem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As minhas transgressões,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meu pecado sempre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Perante mim, Senhor.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Só contra ti pequei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Perante ͜ os olhos teus.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Então, serás justo ͜ ao falar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puro ͜ em teu julgar.</a:t>
            </a:r>
          </a:p>
        </p:txBody>
      </p:sp>
    </p:spTree>
    <p:extLst>
      <p:ext uri="{BB962C8B-B14F-4D97-AF65-F5344CB8AC3E}">
        <p14:creationId xmlns:p14="http://schemas.microsoft.com/office/powerpoint/2010/main" val="393487049"/>
      </p:ext>
    </p:extLst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FAEAC73-95B8-B7A2-847E-ECC064AD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9C7253E2-B205-590C-60AC-5E096A28A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Foi em pecado, ó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͜ eu concebido fui.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Na ͜ iniquidade ͜ a minha mãe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Gerou a mim, Senhor.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Tu tens prazer,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 vero coração.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Sabedoria tu me dás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 ͜ oculto do meu ser.</a:t>
            </a:r>
          </a:p>
        </p:txBody>
      </p:sp>
    </p:spTree>
    <p:extLst>
      <p:ext uri="{BB962C8B-B14F-4D97-AF65-F5344CB8AC3E}">
        <p14:creationId xmlns:p14="http://schemas.microsoft.com/office/powerpoint/2010/main" val="795306238"/>
      </p:ext>
    </p:extLst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42D11CC-226F-A88C-A879-944E29C1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DC39365-D714-0D1F-ABC0-FCF6ACD3B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 com hissopo, ͜ ó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Vem me purificar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limpo ficarei, Senhor.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Ó Deus, vem me lavar,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alvo ficarei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Bem mais que ͜ a neve, ͜ ó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alvo mais que ͜ a neve, ͜ ó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Eu ficarei, Senhor.</a:t>
            </a:r>
          </a:p>
        </p:txBody>
      </p:sp>
    </p:spTree>
    <p:extLst>
      <p:ext uri="{BB962C8B-B14F-4D97-AF65-F5344CB8AC3E}">
        <p14:creationId xmlns:p14="http://schemas.microsoft.com/office/powerpoint/2010/main" val="298823747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3F3EFDB-35AE-EB80-091A-2CD0B96E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0AE9BF2E-5A5E-D0E4-7963-46D7701F2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Senhor, me faze ͜ ouvir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Alegre ͜ exultação;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Meus ossos que ͜ esmagaste, ͜ ó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Então, jubilarão.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Do meu pecar,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Esconde ͜ o rosto teu.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Apaga toda transgressão,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todo ͜ o meu pecar.</a:t>
            </a:r>
          </a:p>
        </p:txBody>
      </p:sp>
    </p:spTree>
    <p:extLst>
      <p:ext uri="{BB962C8B-B14F-4D97-AF65-F5344CB8AC3E}">
        <p14:creationId xmlns:p14="http://schemas.microsoft.com/office/powerpoint/2010/main" val="92233501"/>
      </p:ext>
    </p:extLst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FA60503-8E8F-78A5-5C9A-F167F669B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9D33802-F897-75A5-3B76-9536CE906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Oh! Cria ͜ em mim,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Um puro coração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Renova ͜ o meu espírito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Pra nunca se ͜ abalar.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Não venhas me ͜ expulsar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 tua face, ͜ ó Deus;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mim o teu Espírito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Não venhas retirar.</a:t>
            </a:r>
          </a:p>
        </p:txBody>
      </p:sp>
    </p:spTree>
    <p:extLst>
      <p:ext uri="{BB962C8B-B14F-4D97-AF65-F5344CB8AC3E}">
        <p14:creationId xmlns:p14="http://schemas.microsoft.com/office/powerpoint/2010/main" val="493513605"/>
      </p:ext>
    </p:extLst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6DC3810-1D15-1C39-D957-F2DA7ED8E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C0DAE9CA-734C-5972-523B-86A6EB260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Da tua salvação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Devolve-me ͜ o prazer.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Sustém-me com espírito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Bem voluntário, ͜ ó Deus.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Aos maus ensinarei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As sendas do Senhor;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Então, os transgressores vão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ti se converter.</a:t>
            </a:r>
          </a:p>
        </p:txBody>
      </p:sp>
    </p:spTree>
    <p:extLst>
      <p:ext uri="{BB962C8B-B14F-4D97-AF65-F5344CB8AC3E}">
        <p14:creationId xmlns:p14="http://schemas.microsoft.com/office/powerpoint/2010/main" val="3117767638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BB44E9E-6AAD-4A38-638D-27F58DD41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52889F4E-3330-EA86-413C-CD5676783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Vem me livrar,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Dos crimes de matar.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Tua justiça ͜ exaltarei,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Ó Deus, meu salvador.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Meus lábios vem abrir,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a ti eu louvarei.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minha boca ͜ entoarei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Louvores ao Senhor.</a:t>
            </a:r>
          </a:p>
        </p:txBody>
      </p:sp>
    </p:spTree>
    <p:extLst>
      <p:ext uri="{BB962C8B-B14F-4D97-AF65-F5344CB8AC3E}">
        <p14:creationId xmlns:p14="http://schemas.microsoft.com/office/powerpoint/2010/main" val="3605649718"/>
      </p:ext>
    </p:extLst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BC3E600-8AE6-4CBF-6575-B772BEC4A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EED0D9B-6572-CA63-AC13-2C62E192C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Pois em sacrificar,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Senhor, não tens prazer,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Pois, do contrário, ó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Faria eu assim.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Mas o sacrificar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͜ agrada ͜ a ti,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É ͜ o quebrantado coração,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não desprezarás.</a:t>
            </a:r>
          </a:p>
        </p:txBody>
      </p:sp>
    </p:spTree>
    <p:extLst>
      <p:ext uri="{BB962C8B-B14F-4D97-AF65-F5344CB8AC3E}">
        <p14:creationId xmlns:p14="http://schemas.microsoft.com/office/powerpoint/2010/main" val="3517499091"/>
      </p:ext>
    </p:extLst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192A5-49BE-4A0C-6BD3-B22CE78B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51B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8897A7-2655-4659-2463-51429C599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Conforme ͜ o teu querer,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bem faze ͜ a Sião.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muros de Jerusalém,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vem edificar.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 ͜ ofertas a queimar,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Então, te ͜ agradarás.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Novilhos se darão a ti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Perante ͜ o teu altar.</a:t>
            </a:r>
          </a:p>
        </p:txBody>
      </p:sp>
    </p:spTree>
    <p:extLst>
      <p:ext uri="{BB962C8B-B14F-4D97-AF65-F5344CB8AC3E}">
        <p14:creationId xmlns:p14="http://schemas.microsoft.com/office/powerpoint/2010/main" val="2137476458"/>
      </p:ext>
    </p:extLst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B26EF44-7768-4D66-9B51-06A38974A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53A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7010E79-A257-48CF-BA4D-B029444065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Métrica: 10 11. 11 10. 4</a:t>
            </a:r>
          </a:p>
          <a:p>
            <a:pPr algn="just"/>
            <a:r>
              <a:rPr lang="pt-BR" dirty="0">
                <a:ea typeface="Calibri" panose="020F0502020204030204" pitchFamily="34" charset="0"/>
              </a:rPr>
              <a:t>Saltério de Genebra, 1542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Modo: dórico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Harmonização: Claude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Goudimel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1564</a:t>
            </a:r>
          </a:p>
          <a:p>
            <a:pPr algn="just">
              <a:spcAft>
                <a:spcPts val="1800"/>
              </a:spcAft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3622880797"/>
      </p:ext>
    </p:extLst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53A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Diz o ͜ insensato no seu coração: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“Deus não existe”, sim, “Deus não existe”.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São corrompidos e abomináveis.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Já não há mais ninguém que faça ͜ o bem,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faça ͜ o bem.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54508"/>
      </p:ext>
    </p:extLst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53A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Eis o Senhor a observar do céu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Se, dentre ͜ os filhos de todos os homens,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 ͜ existe quem possui entendimento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Pra ver se ͜ encontra ͜ alguém que busque ͜ a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busque ͜ a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9959834"/>
      </p:ext>
    </p:extLst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53A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Todos se ͜ extraviaram do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E, juntamente, ͜ então, se corromperam.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corrompidos todos se fizeram.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Não há nenhum sequer que faça ͜ o bem,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Nenhum sequer.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8787917"/>
      </p:ext>
    </p:extLst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53A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Acaso não conseguem entender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praticantes da iniquidade,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feito pão devoram ao meu povo,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não invocam, não invocam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Deus, o Senhor?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8253562"/>
      </p:ext>
    </p:extLst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53A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Grande pavor, então, os dominou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Onde não há motivo pra ter medo,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Deus dispersa ͜ os ossos do ͜ inimigo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Envergonhaste-os, pois Deus, 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rejeitou.</a:t>
            </a:r>
          </a:p>
        </p:txBody>
      </p:sp>
    </p:spTree>
    <p:extLst>
      <p:ext uri="{BB962C8B-B14F-4D97-AF65-F5344CB8AC3E}">
        <p14:creationId xmlns:p14="http://schemas.microsoft.com/office/powerpoint/2010/main" val="1836324462"/>
      </p:ext>
    </p:extLst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3621C-DED9-4940-934D-F41440D5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53A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012CB0-4DCD-4E63-8BE9-033F3280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Quem dera já viesse ͜ a Israel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salvação que de Sião procede.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Oh, quando Deus lhe restaurar a sorte,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Jacó exultará, sim, Israel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͜ alegrará.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2539808"/>
      </p:ext>
    </p:extLst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B7AA61C-8E50-38EA-8F18-01E047DFB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53B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DEF272F-A7E2-1232-85A2-EB8073693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Diademata</a:t>
            </a:r>
            <a:endParaRPr lang="pt-BR" dirty="0"/>
          </a:p>
          <a:p>
            <a:r>
              <a:rPr lang="pt-BR" dirty="0"/>
              <a:t>Métrica: 6 6. 8 6. 6 6. 8 6</a:t>
            </a:r>
          </a:p>
          <a:p>
            <a:r>
              <a:rPr lang="pt-BR" dirty="0"/>
              <a:t>Compositor: George </a:t>
            </a:r>
            <a:r>
              <a:rPr lang="pt-BR" dirty="0" err="1"/>
              <a:t>Job</a:t>
            </a:r>
            <a:r>
              <a:rPr lang="pt-BR" dirty="0"/>
              <a:t> </a:t>
            </a:r>
            <a:r>
              <a:rPr lang="pt-BR" dirty="0" err="1"/>
              <a:t>Elvey</a:t>
            </a:r>
            <a:r>
              <a:rPr lang="pt-BR" dirty="0"/>
              <a:t>, 1868</a:t>
            </a:r>
          </a:p>
          <a:p>
            <a:r>
              <a:rPr lang="pt-BR" dirty="0"/>
              <a:t>Metrificação: Comissão Brasileira de Salmodia, 2023</a:t>
            </a:r>
          </a:p>
        </p:txBody>
      </p:sp>
    </p:spTree>
    <p:extLst>
      <p:ext uri="{BB962C8B-B14F-4D97-AF65-F5344CB8AC3E}">
        <p14:creationId xmlns:p14="http://schemas.microsoft.com/office/powerpoint/2010/main" val="891665187"/>
      </p:ext>
    </p:extLst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68453-BF1C-8B4C-7074-6C5EE0896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A87EDB-AB07-6C2E-29A3-C4F9D750E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Que não existe Deus o tolo diz pra si.</a:t>
            </a:r>
          </a:p>
          <a:p>
            <a:r>
              <a:rPr lang="pt-BR" dirty="0"/>
              <a:t>Praticam corrupções e muitas abominações.</a:t>
            </a:r>
          </a:p>
          <a:p>
            <a:r>
              <a:rPr lang="pt-BR" dirty="0"/>
              <a:t>Não há quem faça o bem. </a:t>
            </a:r>
            <a:r>
              <a:rPr lang="pt-BR" b="1" baseline="30000" dirty="0"/>
              <a:t>2</a:t>
            </a:r>
            <a:r>
              <a:rPr lang="pt-BR" dirty="0"/>
              <a:t> Do céu, olha ͜ o Senhor</a:t>
            </a:r>
          </a:p>
          <a:p>
            <a:r>
              <a:rPr lang="pt-BR" dirty="0"/>
              <a:t>A ver se há entendimento ͜ e quem busque ͜ ao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7910855"/>
      </p:ext>
    </p:extLst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EF3EF1-B833-0B35-C36C-8A7F9C4A3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72F081-8BF6-E82D-1B0E-D00EE9F5B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Extraviados vão e corrompidos são.</a:t>
            </a:r>
          </a:p>
          <a:p>
            <a:r>
              <a:rPr lang="pt-BR" dirty="0"/>
              <a:t>Não há ninguém que faça ͜ o bem, não há nenhum sequer.</a:t>
            </a:r>
          </a:p>
          <a:p>
            <a:r>
              <a:rPr lang="pt-BR" b="1" baseline="30000" dirty="0"/>
              <a:t>4</a:t>
            </a:r>
            <a:r>
              <a:rPr lang="pt-BR" dirty="0"/>
              <a:t> Acaso ͜ os homens maus não têm compreensão?</a:t>
            </a:r>
          </a:p>
          <a:p>
            <a:r>
              <a:rPr lang="pt-BR" dirty="0"/>
              <a:t>Devoram como pão meu povo ͜ e não invocam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5593659"/>
      </p:ext>
    </p:extLst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5E5EA-947C-D9CC-E74D-24338E8AC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5A517C-A22E-AE0D-3A2A-2C72627AA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Tais homens ficarão tomados de pavor</a:t>
            </a:r>
          </a:p>
          <a:p>
            <a:r>
              <a:rPr lang="pt-BR" dirty="0"/>
              <a:t>Em um lugar em que não há motivo pra temer.</a:t>
            </a:r>
          </a:p>
          <a:p>
            <a:r>
              <a:rPr lang="pt-BR" dirty="0"/>
              <a:t>Vergonha lhes trarás, pois Deus os rejeitou,</a:t>
            </a:r>
          </a:p>
          <a:p>
            <a:r>
              <a:rPr lang="pt-BR" dirty="0"/>
              <a:t>Porque ͜ o Senhor dispersa ͜ os ossos de quem te cercou.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4443781"/>
      </p:ext>
    </p:extLst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5F9F5F-184A-1FF4-3B0F-FB9B5F209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53B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D2BBB4-67BB-3C8F-C9E4-1E2C2677C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6</a:t>
            </a:r>
            <a:r>
              <a:rPr lang="pt-BR" dirty="0"/>
              <a:t> Quem dera de Sião viesse ͜ a salvação,</a:t>
            </a:r>
          </a:p>
          <a:p>
            <a:r>
              <a:rPr lang="pt-BR" dirty="0"/>
              <a:t>Tomara já viesse ͜ a Israel a redenção.</a:t>
            </a:r>
          </a:p>
          <a:p>
            <a:r>
              <a:rPr lang="pt-BR" dirty="0"/>
              <a:t>E, quando ͜ o Senhor Deus seu povo restaurar,</a:t>
            </a:r>
          </a:p>
          <a:p>
            <a:r>
              <a:rPr lang="pt-BR" dirty="0"/>
              <a:t>Então, exultará Jacó, se ͜ alegrará ͜ Israel.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3006610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54B 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Ebenezer</a:t>
            </a:r>
            <a:r>
              <a:rPr lang="pt-BR" dirty="0"/>
              <a:t> </a:t>
            </a:r>
          </a:p>
          <a:p>
            <a:r>
              <a:rPr lang="pt-BR" dirty="0"/>
              <a:t>Métrica: 9 8. 9 8. 9 8. 10 8</a:t>
            </a:r>
          </a:p>
          <a:p>
            <a:r>
              <a:rPr lang="pt-BR" dirty="0"/>
              <a:t>Compositor: Thomas John Williams, 1890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862161449"/>
      </p:ext>
    </p:extLst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54B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Deus, me salva por teu nome,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Faz-me justiça com poder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Deus, escuta minha prece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Minhas palavras vem ouvir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Contra mim, pois, se levantam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Insolentes homens vis!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 cabo querem da minha vida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Perante si, pois não têm Deus!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9427801"/>
      </p:ext>
    </p:extLst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54B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Eis que Deus é meu socorro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Minha vida Deus sustém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Retribui meus opressores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 cabo deles, Deus fiel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voluntários sacrifícios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Louvar-te-ei, porque é bom,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livrou-me das angústias,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derrotados vejo os maus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1072773"/>
      </p:ext>
    </p:extLst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2BC1E908-F3F6-E15A-59E4-B04646A40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15A1079D-439E-CDF5-0A83-F79F33293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Melodia</a:t>
            </a:r>
            <a:r>
              <a:rPr lang="en-US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: What Wondrous Love is This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Métrica: 12 9. 12 12 9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Melodia sulista americana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Metrificação: Comissão Brasileira de Salmodia, 2012 (rev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2022)</a:t>
            </a:r>
          </a:p>
        </p:txBody>
      </p:sp>
    </p:spTree>
    <p:extLst>
      <p:ext uri="{BB962C8B-B14F-4D97-AF65-F5344CB8AC3E}">
        <p14:creationId xmlns:p14="http://schemas.microsoft.com/office/powerpoint/2010/main" val="3583863008"/>
      </p:ext>
    </p:extLst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À minha oração dá ouvidos, ó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não te ͜ escondas do meu clamor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Atende-me, ͜ ó Senhor, resposta dá-me, ͜ ó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Perplexo eu estou neste meu reclamar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perturbado estou a andar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8554677"/>
      </p:ext>
    </p:extLst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causa do clamor e ͜ opressão do algoz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Calamidades lançam a mim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me ͜ hostilizam eles com furor atroz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peito ͜ o coração me ͜ estremece,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Mortais terrores vêm me ͜ assaltar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3756873"/>
      </p:ext>
    </p:extLst>
  </p:cSld>
  <p:clrMapOvr>
    <a:masterClrMapping/>
  </p:clrMapOvr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 sobrevêm temor e tremor, ó meu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mim se ͜ apoderou grande ͜ horror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Então, eu disse: “quem asas daria ͜ a mim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pomba, poderia voar e pousar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pouso ͜ eu poderia ͜ encontrar”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7869504"/>
      </p:ext>
    </p:extLst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Então, eu fugiria pra longe,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meio do deserto ficar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pressa ͜ a me abrigar do forte vendaval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Destrói, confunde, ͜ ó Deus, seus conselhos porque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Há na cidade luta ͜ e ͜ opressão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9615930"/>
      </p:ext>
    </p:extLst>
  </p:cSld>
  <p:clrMapOvr>
    <a:masterClrMapping/>
  </p:clrMapOvr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dia ͜ e ͜ noite ͜ estão na muralha ͜ a rondar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Portas adentro, ͜ impera o mal,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Malícia ͜ a dominar e perversão total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Há na cidade destruição e ͜ opressão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 suas praças, fraudes estão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5650365"/>
      </p:ext>
    </p:extLst>
  </p:cSld>
  <p:clrMapOvr>
    <a:masterClrMapping/>
  </p:clrMapOvr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é um inimigo que vem me ͜ afrontar,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eu suportaria, então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contra mim se ͜ exalta ͜ o que ͜ aborrece ͜ a mim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dele, ͜ então, iria buscar me ͜ esconder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buscaria eu me ͜ esconder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7376200"/>
      </p:ext>
    </p:extLst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Mas, homem, meu igual, companheiro tu és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Amigo ͜ estreito ͜ e bem cordial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Juntos andamos nós, juntos no recrear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Nós caminhamos juntos com a multidão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͜ andava rumo ͜ à Casa de Deus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5637228"/>
      </p:ext>
    </p:extLst>
  </p:cSld>
  <p:clrMapOvr>
    <a:masterClrMapping/>
  </p:clrMapOvr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vivos eles desçam à cova,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͜ a morte venha ͜ aos tais assaltar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Há mal em suas moradas e ͜ em seus corações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eu invocarei ao Senhor, o meu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meu Senhor a mim salvará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8548857"/>
      </p:ext>
    </p:extLst>
  </p:cSld>
  <p:clrMapOvr>
    <a:masterClrMapping/>
  </p:clrMapOvr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À tarde, de manhã, meio-dia, ͜ eu farei,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minhas queixas ao meu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Eu me lamentarei, e Deus me ͜ escutará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Deus há de livrar minha alma em paz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muitos que perseguem a mim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037212"/>
      </p:ext>
    </p:extLst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Deus lhes responderá, pois ouvidos dará,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Deus, desde ͜ a eternidade ͜ a reinar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neles não se vê qualquer mudança ͜ aqui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temem ao Senhor,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suas mãos estendeu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 ͜ os que conviviam em paz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3279810"/>
      </p:ext>
    </p:extLst>
  </p:cSld>
  <p:clrMapOvr>
    <a:masterClrMapping/>
  </p:clrMapOvr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sua aliança quebrou, corrompeu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Brando ͜ e macio é ͜ o seu linguajar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Bem mais do que ͜ a manteiga e ͜ o azeite são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têm no coração guerra, ͜ espada na mão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Confia ͜ os teus cuidados a Deus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313519"/>
      </p:ext>
    </p:extLst>
  </p:cSld>
  <p:clrMapOvr>
    <a:masterClrMapping/>
  </p:clrMapOvr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146107-40CB-8D3B-94E7-516AA02A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55B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85F93E7-57D1-9438-151D-3FFBAC411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justo Deus jamais deixará se ͜ abalar,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Porém quanto ͜ ao cruel, fraudador,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cova mais profunda, Deus os lançará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Seus dias nem irão à metade chegar,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eu confiarei no Senhor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6564093"/>
      </p:ext>
    </p:extLst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9A0F0D1-4DC3-469A-ADD1-5BCF22234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57B</a:t>
            </a:r>
            <a:endParaRPr lang="pt-BR" dirty="0"/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D6E3DD6-8A59-481B-8559-21888C008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St. Christopher</a:t>
            </a:r>
          </a:p>
          <a:p>
            <a:r>
              <a:rPr lang="pt-BR" dirty="0"/>
              <a:t>Métrica: 7 6. 7 6. 7 6. 7 6</a:t>
            </a:r>
          </a:p>
          <a:p>
            <a:r>
              <a:rPr lang="pt-BR" dirty="0"/>
              <a:t>Compositor: Frederick C. </a:t>
            </a:r>
            <a:r>
              <a:rPr lang="pt-BR" dirty="0" err="1"/>
              <a:t>Maker</a:t>
            </a:r>
            <a:r>
              <a:rPr lang="pt-BR" dirty="0"/>
              <a:t>, 1881</a:t>
            </a:r>
          </a:p>
          <a:p>
            <a:r>
              <a:rPr lang="pt-BR" dirty="0"/>
              <a:t>Metrificação: Comissão Brasileira de Salmodia, 2020 (rev. 2022)</a:t>
            </a:r>
          </a:p>
        </p:txBody>
      </p:sp>
    </p:spTree>
    <p:extLst>
      <p:ext uri="{BB962C8B-B14F-4D97-AF65-F5344CB8AC3E}">
        <p14:creationId xmlns:p14="http://schemas.microsoft.com/office/powerpoint/2010/main" val="1073317086"/>
      </p:ext>
    </p:extLst>
  </p:cSld>
  <p:clrMapOvr>
    <a:masterClrMapping/>
  </p:clrMapOvr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FC315-B08D-4FA0-AFCB-4FB374023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1FC1F9-747F-41EB-9C5A-85B49E77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Deus, misericórdia!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 compaixão de mim!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Minha ͜ alma tem refúgio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ti, ó meu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sombra de tuas asas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Eu venho me ͜ abrigar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Até que passe todo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mal que sobrevém.</a:t>
            </a:r>
          </a:p>
        </p:txBody>
      </p:sp>
    </p:spTree>
    <p:extLst>
      <p:ext uri="{BB962C8B-B14F-4D97-AF65-F5344CB8AC3E}">
        <p14:creationId xmlns:p14="http://schemas.microsoft.com/office/powerpoint/2010/main" val="2261179621"/>
      </p:ext>
    </p:extLst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FC315-B08D-4FA0-AFCB-4FB374023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1FC1F9-747F-41EB-9C5A-85B49E77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Altíssimo Senhor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ti eu clamarei,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mim tudo ͜ executas,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Dos céus auxílio vem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 livras e ͜ envergonhas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Quem tem ferido ͜ a mim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Fidelidade ͜ e graça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Envias tu a mim</a:t>
            </a:r>
          </a:p>
        </p:txBody>
      </p:sp>
    </p:spTree>
    <p:extLst>
      <p:ext uri="{BB962C8B-B14F-4D97-AF65-F5344CB8AC3E}">
        <p14:creationId xmlns:p14="http://schemas.microsoft.com/office/powerpoint/2010/main" val="661518071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FC315-B08D-4FA0-AFCB-4FB374023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1FC1F9-747F-41EB-9C5A-85B49E77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Encontra-se ͜ a minha ͜ alma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meio de leões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Que, ávidos, desejam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homens devorar.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Quais lanças e quais flechas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Seus dentes são assim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afiada ͜ espada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 língua também é</a:t>
            </a:r>
          </a:p>
        </p:txBody>
      </p:sp>
    </p:spTree>
    <p:extLst>
      <p:ext uri="{BB962C8B-B14F-4D97-AF65-F5344CB8AC3E}">
        <p14:creationId xmlns:p14="http://schemas.microsoft.com/office/powerpoint/2010/main" val="106664379"/>
      </p:ext>
    </p:extLst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FC315-B08D-4FA0-AFCB-4FB374023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1FC1F9-747F-41EB-9C5A-85B49E77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Sê exaltado ͜ acima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céus, ó Deus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toda ͜ a terra ͜ esplenda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tua glória, ͜ ó Deus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Armaram-me a rede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Visando ͜ os passos meus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Minha ͜ alma abatida,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Oh, abatida ͜ está</a:t>
            </a:r>
          </a:p>
        </p:txBody>
      </p:sp>
    </p:spTree>
    <p:extLst>
      <p:ext uri="{BB962C8B-B14F-4D97-AF65-F5344CB8AC3E}">
        <p14:creationId xmlns:p14="http://schemas.microsoft.com/office/powerpoint/2010/main" val="2191032304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FC315-B08D-4FA0-AFCB-4FB374023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1FC1F9-747F-41EB-9C5A-85B49E77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cova ͜ à minha frente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Abriram para mim,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eles mesmos foram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que caíram lá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Meu coração é firme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Deus, sim, firme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Entoarei louvores,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Louvores cantarei</a:t>
            </a:r>
          </a:p>
        </p:txBody>
      </p:sp>
    </p:spTree>
    <p:extLst>
      <p:ext uri="{BB962C8B-B14F-4D97-AF65-F5344CB8AC3E}">
        <p14:creationId xmlns:p14="http://schemas.microsoft.com/office/powerpoint/2010/main" val="2877869832"/>
      </p:ext>
    </p:extLst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FC315-B08D-4FA0-AFCB-4FB374023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1FC1F9-747F-41EB-9C5A-85B49E77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Desperta, ó minha ͜ alma!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lira, despertai!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Quero ͜ acordar a alva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harpa, despertai!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graças entre ͜ os povos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Render-te-ei, ó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͜ as nações louvores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Cantar-te-ei, Senhor</a:t>
            </a:r>
          </a:p>
        </p:txBody>
      </p:sp>
    </p:spTree>
    <p:extLst>
      <p:ext uri="{BB962C8B-B14F-4D97-AF65-F5344CB8AC3E}">
        <p14:creationId xmlns:p14="http://schemas.microsoft.com/office/powerpoint/2010/main" val="1980721690"/>
      </p:ext>
    </p:extLst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FC315-B08D-4FA0-AFCB-4FB374023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57B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1FC1F9-747F-41EB-9C5A-85B49E77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Porque a tua graça 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͜ eleva ͜ até aos céus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Até às nuvens, tua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Fidelidade vai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Sê exaltado ͜ acima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céus, ó Deus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toda ͜ a terra ͜ esplenda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tua glória, ͜ ó Deus!</a:t>
            </a:r>
          </a:p>
        </p:txBody>
      </p:sp>
    </p:spTree>
    <p:extLst>
      <p:ext uri="{BB962C8B-B14F-4D97-AF65-F5344CB8AC3E}">
        <p14:creationId xmlns:p14="http://schemas.microsoft.com/office/powerpoint/2010/main" val="3967833549"/>
      </p:ext>
    </p:extLst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61B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Jerusalem</a:t>
            </a:r>
            <a:endParaRPr lang="pt-BR" dirty="0"/>
          </a:p>
          <a:p>
            <a:r>
              <a:rPr lang="pt-BR" dirty="0"/>
              <a:t>Métrica: 9. 8. 9. 8. 8 8. 8 8</a:t>
            </a:r>
          </a:p>
          <a:p>
            <a:r>
              <a:rPr lang="pt-BR" dirty="0"/>
              <a:t>Compositor: Charles H. </a:t>
            </a:r>
            <a:r>
              <a:rPr lang="pt-BR" dirty="0" err="1"/>
              <a:t>Parry</a:t>
            </a:r>
            <a:r>
              <a:rPr lang="pt-BR" dirty="0"/>
              <a:t>, 1916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59338902"/>
      </p:ext>
    </p:extLst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Minha oração atende, ó Deus! Ouve, ó Pai, meu suplicar!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Dos fins da terra, clamo a ti com abatido coração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Leva-me à rocha, ó Senhor, que é bem mais alta do que eu,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torre forte és para mim, refúgio contra o homem mau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0567148"/>
      </p:ext>
    </p:extLst>
  </p:cSld>
  <p:clrMapOvr>
    <a:masterClrMapping/>
  </p:clrMapOvr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templo, sempre assista eu. Sob tuas asas firme estou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esconderijo protetor,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escutaste os votos meus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 deste a herança dos que têm temor ao nome teu, Senhor,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longo tempo dás ao rei. Seus anos duram gerações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534600"/>
      </p:ext>
    </p:extLst>
  </p:cSld>
  <p:clrMapOvr>
    <a:masterClrMapping/>
  </p:clrMapOvr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permaneça diante de Deus para sempre o nosso rei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Tua verdade e teu favor seu reino possam preservar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Assim, teu nome louvarei. Com salmos sempre cantarei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dia a dia, cumprirei os votos feitos ao Senhor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0409747"/>
      </p:ext>
    </p:extLst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62B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Neumark</a:t>
            </a:r>
            <a:r>
              <a:rPr lang="pt-BR" dirty="0"/>
              <a:t> </a:t>
            </a:r>
          </a:p>
          <a:p>
            <a:r>
              <a:rPr lang="pt-BR" dirty="0"/>
              <a:t>Métrica: 9 8. 9 8. 8 8 </a:t>
            </a:r>
          </a:p>
          <a:p>
            <a:r>
              <a:rPr lang="pt-BR" dirty="0"/>
              <a:t>Compositor: Georg </a:t>
            </a:r>
            <a:r>
              <a:rPr lang="pt-BR" dirty="0" err="1"/>
              <a:t>Neumark</a:t>
            </a:r>
            <a:r>
              <a:rPr lang="pt-BR" dirty="0"/>
              <a:t>, 1641 </a:t>
            </a:r>
          </a:p>
          <a:p>
            <a:r>
              <a:rPr lang="pt-BR" dirty="0"/>
              <a:t>Metrificação: Comissão Brasileira de Salmodia, 2014</a:t>
            </a:r>
          </a:p>
        </p:txBody>
      </p:sp>
    </p:spTree>
    <p:extLst>
      <p:ext uri="{BB962C8B-B14F-4D97-AF65-F5344CB8AC3E}">
        <p14:creationId xmlns:p14="http://schemas.microsoft.com/office/powerpoint/2010/main" val="3428555696"/>
      </p:ext>
    </p:extLst>
  </p:cSld>
  <p:clrMapOvr>
    <a:masterClrMapping/>
  </p:clrMapOvr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Somente em Deus, ó minha alma,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Silente, espera no Senhor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minha salvação vem dele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minha rocha é só meu Deus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Refúgio alto e salvação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Muito abalado não serei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3755176"/>
      </p:ext>
    </p:extLst>
  </p:cSld>
  <p:clrMapOvr>
    <a:masterClrMapping/>
  </p:clrMapOvr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Até que ponto vós a um homem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Atacareis pra derribar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qual parede que pendida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muro prestes a cair?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Só pensam em lhe derribar,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 sua honra despojar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3119428"/>
      </p:ext>
    </p:extLst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na mentira se comprazem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boca dizem só o bem,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Porém no coração maldizem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interior, só falam mal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Silente, espera, ó alma, em Deus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Só dele a esperança vem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7513782"/>
      </p:ext>
    </p:extLst>
  </p:cSld>
  <p:clrMapOvr>
    <a:masterClrMapping/>
  </p:clrMapOvr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Só Deus é minha rocha forte,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Refúgio alto e salvação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Jamais serei, pois, abalado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Refúgio e rocha estão em Deus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minha glória e salvação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Dependem do Senhor, meu Deus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2706045"/>
      </p:ext>
    </p:extLst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 Deus confiai pra sempre, ó povo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derramai o coração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Perante Deus, nosso refúgio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Somente nele confiai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Apenas vaidade são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homens ricos e os plebeus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3389531"/>
      </p:ext>
    </p:extLst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Pesados juntos em balança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Mais leves que vaidade são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confieis no vosso roubo,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furto não vos ufaneis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se prosperam vossos bens,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ponhais neles afeição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441066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Falou uma vez e ouvi mais duas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o poder pertence a Deus,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a ti, Senhor, pertence a graça,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retribuis a cada um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recompensas cada um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Segundo as obras de suas mãos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4052995"/>
      </p:ext>
    </p:extLst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63B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St. Columbia </a:t>
            </a:r>
          </a:p>
          <a:p>
            <a:r>
              <a:rPr lang="pt-BR" dirty="0"/>
              <a:t>Métrica: 9. 9. 8. 6 </a:t>
            </a:r>
          </a:p>
          <a:p>
            <a:r>
              <a:rPr lang="pt-BR" dirty="0"/>
              <a:t>Melodia tradicional irlandesa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1584407230"/>
      </p:ext>
    </p:extLst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Deus, tu és o meu forte Deus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Ansiosamente, te busquei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terra que sedenta está,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Meu ser almeja Deus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8811602"/>
      </p:ext>
    </p:extLst>
  </p:cSld>
  <p:clrMapOvr>
    <a:masterClrMapping/>
  </p:clrMapOvr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santuário, contemplo a ti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Vejo a tua glória, teu poder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Melhor que a vida a graça é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Louvor meus lábios dão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8925080"/>
      </p:ext>
    </p:extLst>
  </p:cSld>
  <p:clrMapOvr>
    <a:masterClrMapping/>
  </p:clrMapOvr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Assim, me cumpre te bendizer,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o faço enquanto aqui viver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Levantarei as minhas mãos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nome do Senhor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6483887"/>
      </p:ext>
    </p:extLst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banha farta minha alma está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Jubiloso, louvo meu Senhor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leito, à noite, a meditar,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ti me lembro, pois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7989512"/>
      </p:ext>
    </p:extLst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Porque tens sido auxílio meu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Sob tuas asas louvarei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Apega-se a minha alma a ti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Tua destra me sustém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1732158"/>
      </p:ext>
    </p:extLst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os que buscam me destruir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abismo todos descerão,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espada morrem e serão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Comida dos chacais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7320048"/>
      </p:ext>
    </p:extLst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rei, porém, se alegra em Deus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Quem assim por seu nome jurar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Gloriar-se-á, pois calará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mentiroso a voz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9896553"/>
      </p:ext>
    </p:extLst>
  </p:cSld>
  <p:clrMapOvr>
    <a:masterClrMapping/>
  </p:clrMapOvr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FD4ACD3-F047-44D7-AF26-F6E638BCE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64A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AD8026-3C4B-4558-A19E-28F0CBDE2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Métrica: 9 8 8. 9 5</a:t>
            </a:r>
          </a:p>
          <a:p>
            <a:pPr algn="just">
              <a:tabLst>
                <a:tab pos="2438400" algn="l"/>
              </a:tabLst>
            </a:pPr>
            <a:r>
              <a:rPr lang="pt-BR" dirty="0">
                <a:ea typeface="Calibri" panose="020F0502020204030204" pitchFamily="34" charset="0"/>
              </a:rPr>
              <a:t>Saltério de Genebra, 1543</a:t>
            </a:r>
          </a:p>
          <a:p>
            <a:pPr algn="just">
              <a:tabLst>
                <a:tab pos="2438400" algn="l"/>
              </a:tabLst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Modo: dórico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Harmonização: Claude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Goudimel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1564</a:t>
            </a:r>
          </a:p>
          <a:p>
            <a:pPr algn="just">
              <a:spcAft>
                <a:spcPts val="1800"/>
              </a:spcAft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2021</a:t>
            </a:r>
          </a:p>
        </p:txBody>
      </p:sp>
    </p:spTree>
    <p:extLst>
      <p:ext uri="{BB962C8B-B14F-4D97-AF65-F5344CB8AC3E}">
        <p14:creationId xmlns:p14="http://schemas.microsoft.com/office/powerpoint/2010/main" val="1928010871"/>
      </p:ext>
    </p:extLst>
  </p:cSld>
  <p:clrMapOvr>
    <a:masterClrMapping/>
  </p:clrMapOvr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4232C-7690-498B-B7FA-E4D72FF7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99C74C-E78F-44BA-A64F-877EE6218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Senhor, a minha voz escuta</a:t>
            </a:r>
          </a:p>
          <a:p>
            <a:r>
              <a:rPr lang="pt-BR" dirty="0"/>
              <a:t>Ouve, ó Deus, meu reclamar</a:t>
            </a:r>
          </a:p>
          <a:p>
            <a:r>
              <a:rPr lang="pt-BR" dirty="0"/>
              <a:t>Vem, ó Senhor, me preservar</a:t>
            </a:r>
          </a:p>
          <a:p>
            <a:r>
              <a:rPr lang="pt-BR" dirty="0"/>
              <a:t>E do terror do inimigo </a:t>
            </a:r>
          </a:p>
          <a:p>
            <a:r>
              <a:rPr lang="pt-BR" dirty="0"/>
              <a:t>Guarda-me ͜ a vida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3927662"/>
      </p:ext>
    </p:extLst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4232C-7690-498B-B7FA-E4D72FF7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298C22-BA86-47D3-9779-CF3B28EDD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Dos malfeitores que conspiram</a:t>
            </a:r>
          </a:p>
          <a:p>
            <a:r>
              <a:rPr lang="pt-BR" dirty="0"/>
              <a:t>E do tumulto dos cruéis</a:t>
            </a:r>
          </a:p>
          <a:p>
            <a:r>
              <a:rPr lang="pt-BR" dirty="0"/>
              <a:t>Vem, ó Senhor, me esconder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Eles afiam sua língua</a:t>
            </a:r>
          </a:p>
          <a:p>
            <a:r>
              <a:rPr lang="pt-BR" dirty="0"/>
              <a:t>Tal como ͜ espada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3443286"/>
      </p:ext>
    </p:extLst>
  </p:cSld>
  <p:clrMapOvr>
    <a:masterClrMapping/>
  </p:clrMapOvr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4232C-7690-498B-B7FA-E4D72FF7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4D1F49-E17D-443A-AEBF-3BC050569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Sua palavra, mui amarga,</a:t>
            </a:r>
          </a:p>
          <a:p>
            <a:r>
              <a:rPr lang="pt-BR" dirty="0"/>
              <a:t>Qual flecha apontada ͜ está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Para, ͜ às ocultas, disparar</a:t>
            </a:r>
          </a:p>
          <a:p>
            <a:r>
              <a:rPr lang="pt-BR" dirty="0"/>
              <a:t>Subitamente contra ͜ o justo</a:t>
            </a:r>
          </a:p>
          <a:p>
            <a:r>
              <a:rPr lang="pt-BR" dirty="0"/>
              <a:t>E nada temem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5142051"/>
      </p:ext>
    </p:extLst>
  </p:cSld>
  <p:clrMapOvr>
    <a:masterClrMapping/>
  </p:clrMapOvr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4232C-7690-498B-B7FA-E4D72FF7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E54CEB-C37B-4C98-B96C-956060357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Persistem no seu mau intento</a:t>
            </a:r>
          </a:p>
          <a:p>
            <a:r>
              <a:rPr lang="pt-BR" dirty="0"/>
              <a:t>Sempre estão a cogitar</a:t>
            </a:r>
          </a:p>
          <a:p>
            <a:r>
              <a:rPr lang="pt-BR" dirty="0"/>
              <a:t>Como secretamente ͜ armar</a:t>
            </a:r>
          </a:p>
          <a:p>
            <a:r>
              <a:rPr lang="pt-BR" dirty="0"/>
              <a:t>Suas ciladas e perguntam:</a:t>
            </a:r>
          </a:p>
          <a:p>
            <a:r>
              <a:rPr lang="pt-BR" dirty="0"/>
              <a:t>“Quem há de ver-nos?”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468762"/>
      </p:ext>
    </p:extLst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4232C-7690-498B-B7FA-E4D72FF7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1C9F859-8DE4-43B4-9149-F0FF5608A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E, projetando ͜ a ͜ iniquidade,</a:t>
            </a:r>
          </a:p>
          <a:p>
            <a:r>
              <a:rPr lang="pt-BR" dirty="0"/>
              <a:t>Inquirem tudo ͜ o que ͜ há de mal</a:t>
            </a:r>
          </a:p>
          <a:p>
            <a:r>
              <a:rPr lang="pt-BR" dirty="0"/>
              <a:t>E que se pode ͜ excogitar</a:t>
            </a:r>
          </a:p>
          <a:p>
            <a:r>
              <a:rPr lang="pt-BR" dirty="0"/>
              <a:t>Seus corações e pensamentos</a:t>
            </a:r>
          </a:p>
          <a:p>
            <a:r>
              <a:rPr lang="pt-BR" dirty="0"/>
              <a:t>São um abismo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8378333"/>
      </p:ext>
    </p:extLst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4232C-7690-498B-B7FA-E4D72FF7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4553B3-A42B-4AAB-B0C7-49F7CB9FE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Mas Deus desfere sua seta</a:t>
            </a:r>
          </a:p>
          <a:p>
            <a:r>
              <a:rPr lang="pt-BR" dirty="0"/>
              <a:t>De ͜ imediato, ͜ os ferirá 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Serão levados a cair</a:t>
            </a:r>
          </a:p>
          <a:p>
            <a:r>
              <a:rPr lang="pt-BR" dirty="0"/>
              <a:t>Há de voltar-se contra eles</a:t>
            </a:r>
          </a:p>
          <a:p>
            <a:r>
              <a:rPr lang="pt-BR" dirty="0"/>
              <a:t>A própria língua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0719377"/>
      </p:ext>
    </p:extLst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4232C-7690-498B-B7FA-E4D72FF7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044353-D942-4F9B-B365-7C8217CF4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Todos aqueles que os virem</a:t>
            </a:r>
          </a:p>
          <a:p>
            <a:r>
              <a:rPr lang="pt-BR" dirty="0"/>
              <a:t>Hão de fugir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e temerão</a:t>
            </a:r>
          </a:p>
          <a:p>
            <a:r>
              <a:rPr lang="pt-BR" dirty="0"/>
              <a:t>De Deus seus feitos falarão</a:t>
            </a:r>
          </a:p>
          <a:p>
            <a:r>
              <a:rPr lang="pt-BR" dirty="0"/>
              <a:t>Compreendendo suas obras,</a:t>
            </a:r>
          </a:p>
          <a:p>
            <a:r>
              <a:rPr lang="pt-BR" dirty="0"/>
              <a:t>Sim, os seus feitos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5275196"/>
      </p:ext>
    </p:extLst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4232C-7690-498B-B7FA-E4D72FF7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64A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1B9AF7-0F19-4A04-9F3B-62DA40B55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Em Deus o justo se alegra,</a:t>
            </a:r>
          </a:p>
          <a:p>
            <a:r>
              <a:rPr lang="pt-BR" dirty="0"/>
              <a:t>E nele ͜ está seu confiar</a:t>
            </a:r>
          </a:p>
          <a:p>
            <a:r>
              <a:rPr lang="pt-BR" dirty="0"/>
              <a:t>Gloriar-se-á, pois, no Senhor</a:t>
            </a:r>
          </a:p>
          <a:p>
            <a:r>
              <a:rPr lang="pt-BR" dirty="0"/>
              <a:t>Quem no seu coração for reto,</a:t>
            </a:r>
          </a:p>
          <a:p>
            <a:r>
              <a:rPr lang="pt-BR" dirty="0"/>
              <a:t>Sim, quem for justo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4722590"/>
      </p:ext>
    </p:extLst>
  </p:cSld>
  <p:clrMapOvr>
    <a:masterClrMapping/>
  </p:clrMapOvr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65A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9 6. 9 6. 9 6. 9 6</a:t>
            </a:r>
          </a:p>
          <a:p>
            <a:r>
              <a:rPr lang="pt-BR" dirty="0"/>
              <a:t>Saltério de Genebra, 1543 </a:t>
            </a:r>
          </a:p>
          <a:p>
            <a:r>
              <a:rPr lang="pt-BR" dirty="0"/>
              <a:t>Modo: eólio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1819785896"/>
      </p:ext>
    </p:extLst>
  </p:cSld>
  <p:clrMapOvr>
    <a:masterClrMapping/>
  </p:clrMapOvr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ti louvor e confiança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Seja ͜ em Sião, ó Deus!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͜ a ti o voto será pago!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Oh! sim, se pagará!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Ó tu que ͜ a oração escutas,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 virão a ti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causa das iniquidades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suas transgressões.</a:t>
            </a:r>
          </a:p>
        </p:txBody>
      </p:sp>
    </p:spTree>
    <p:extLst>
      <p:ext uri="{BB962C8B-B14F-4D97-AF65-F5344CB8AC3E}">
        <p14:creationId xmlns:p14="http://schemas.microsoft.com/office/powerpoint/2010/main" val="3350782058"/>
      </p:ext>
    </p:extLst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͜ as nossas transgressões dominam,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as perdoarás.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 bem-aventurado ͜ aquele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quem Deus escolher.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pra que ͜ assista nos teus átrios,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Faze-o chegar a ti.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a bondade da tua casa,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Fartos seremos, sim.</a:t>
            </a:r>
          </a:p>
        </p:txBody>
      </p:sp>
    </p:spTree>
    <p:extLst>
      <p:ext uri="{BB962C8B-B14F-4D97-AF65-F5344CB8AC3E}">
        <p14:creationId xmlns:p14="http://schemas.microsoft.com/office/powerpoint/2010/main" val="117450824"/>
      </p:ext>
    </p:extLst>
  </p:cSld>
  <p:clrMapOvr>
    <a:masterClrMapping/>
  </p:clrMapOvr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 tua justiça, nos respondes,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 Senhor nosso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Tremendos feitos realizas,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 nosso Salvador.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todos os confins da terra,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esperança és.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Também dos mares mais longínquos,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esperança és.</a:t>
            </a:r>
          </a:p>
        </p:txBody>
      </p:sp>
    </p:spTree>
    <p:extLst>
      <p:ext uri="{BB962C8B-B14F-4D97-AF65-F5344CB8AC3E}">
        <p14:creationId xmlns:p14="http://schemas.microsoft.com/office/powerpoint/2010/main" val="2454981426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tua força, consolidas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montes, ó Senhor.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Cingido de poder,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aplacas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mares o rugir,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 suas ondas o ruído,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 gentes os motins.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Quem nos confins da terra ͜ habita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Teme os teus sinais.</a:t>
            </a:r>
          </a:p>
        </p:txBody>
      </p:sp>
    </p:spTree>
    <p:extLst>
      <p:ext uri="{BB962C8B-B14F-4D97-AF65-F5344CB8AC3E}">
        <p14:creationId xmlns:p14="http://schemas.microsoft.com/office/powerpoint/2010/main" val="1269729521"/>
      </p:ext>
    </p:extLst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que procedem do ͜ Oriente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 do ͜ Ocidente vêm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fazes que, bem jubilosos,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exultem, pois.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Regas a terra e ͜ a visitas,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Enriquecendo-a mais.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Sim, tu, Senhor, a enriqueces,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grande profusão.</a:t>
            </a:r>
          </a:p>
        </p:txBody>
      </p:sp>
    </p:spTree>
    <p:extLst>
      <p:ext uri="{BB962C8B-B14F-4D97-AF65-F5344CB8AC3E}">
        <p14:creationId xmlns:p14="http://schemas.microsoft.com/office/powerpoint/2010/main" val="1523642957"/>
      </p:ext>
    </p:extLst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teus ribeiros abundantes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͜ águas a derramar,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terra tu dispões, preparas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o cereal,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Regando os sulcos, aplanando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Todas as leivas, pois,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amolecem com chuviscos,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Bênçãos na produção.</a:t>
            </a:r>
          </a:p>
        </p:txBody>
      </p:sp>
    </p:spTree>
    <p:extLst>
      <p:ext uri="{BB962C8B-B14F-4D97-AF65-F5344CB8AC3E}">
        <p14:creationId xmlns:p14="http://schemas.microsoft.com/office/powerpoint/2010/main" val="2218788804"/>
      </p:ext>
    </p:extLst>
  </p:cSld>
  <p:clrMapOvr>
    <a:masterClrMapping/>
  </p:clrMapOvr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͜ o ano, que foi produtivo,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coroaste, ͜ ó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tua bondade coroada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 toda ͜ a produção.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nos teus rastros, tem gordura,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͜ está a destilar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Sobre ͜ as pastagens do deserto,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Fartura ͜ a destilar.</a:t>
            </a:r>
          </a:p>
        </p:txBody>
      </p:sp>
    </p:spTree>
    <p:extLst>
      <p:ext uri="{BB962C8B-B14F-4D97-AF65-F5344CB8AC3E}">
        <p14:creationId xmlns:p14="http://schemas.microsoft.com/office/powerpoint/2010/main" val="322558991"/>
      </p:ext>
    </p:extLst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Vestem-se ͜ os montes de ͜ alegria,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Grande jubilação!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Cobrem-se ͜ os campos de rebanhos,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Vales a se vestir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͜ espigas, que cobrem os vales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grande ͜ exultação.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Vales e montes exultando,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Alegres a cantar!</a:t>
            </a:r>
          </a:p>
        </p:txBody>
      </p:sp>
    </p:spTree>
    <p:extLst>
      <p:ext uri="{BB962C8B-B14F-4D97-AF65-F5344CB8AC3E}">
        <p14:creationId xmlns:p14="http://schemas.microsoft.com/office/powerpoint/2010/main" val="3118837600"/>
      </p:ext>
    </p:extLst>
  </p:cSld>
  <p:clrMapOvr>
    <a:masterClrMapping/>
  </p:clrMapOvr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4D0F697-9C95-B287-A4BC-1395C8A72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669DC1E9-58FA-8F2A-87E2-D7F21ED623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Hyfrydol</a:t>
            </a:r>
            <a:endParaRPr lang="pt-BR" dirty="0"/>
          </a:p>
          <a:p>
            <a:r>
              <a:rPr lang="pt-BR" dirty="0"/>
              <a:t>Métrica: 8 7. 8 7. 8 7. 8 7</a:t>
            </a:r>
          </a:p>
          <a:p>
            <a:r>
              <a:rPr lang="pt-BR" dirty="0"/>
              <a:t>Compositor: Rowland Hugh </a:t>
            </a:r>
            <a:r>
              <a:rPr lang="pt-BR" dirty="0" err="1"/>
              <a:t>Prichard</a:t>
            </a:r>
            <a:r>
              <a:rPr lang="pt-BR" dirty="0"/>
              <a:t>, 1830</a:t>
            </a:r>
          </a:p>
          <a:p>
            <a:r>
              <a:rPr lang="pt-BR" dirty="0"/>
              <a:t>Metrificação: Comissão Brasileira de Salmodia, 2023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4815971"/>
      </p:ext>
    </p:extLst>
  </p:cSld>
  <p:clrMapOvr>
    <a:masterClrMapping/>
  </p:clrMapOvr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9B2FA5-92A7-2A14-3A79-418C824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53A94AF-F68F-D586-A4BB-30882FB3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Aclamai a terra toda,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Jubilosa, ͜ a Deus Senhor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 salmodiai a glória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Que pertence ͜ ao nome seu.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Oh, ao seu louvor dai glória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 dizei assim a Deus: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Quão tremendos são teus feitos!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Quão tremendos, ó Senhor!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6679460"/>
      </p:ext>
    </p:extLst>
  </p:cSld>
  <p:clrMapOvr>
    <a:masterClrMapping/>
  </p:clrMapOvr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9B2FA5-92A7-2A14-3A79-418C824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53A94AF-F68F-D586-A4BB-30882FB3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 submissos se revelam,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Sim, os inimigos teus,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Pois o teu poder é grande.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Sim, és poderoso, ͜ ó Deus.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Toda ͜ a terra ͜ a ti se prostra,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Salmodia ͜ o nome teu.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Toda ͜ a terra ͜ a ti se prostra,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Canta salmos ao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9816116"/>
      </p:ext>
    </p:extLst>
  </p:cSld>
  <p:clrMapOvr>
    <a:masterClrMapping/>
  </p:clrMapOvr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9B2FA5-92A7-2A14-3A79-418C824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53A94AF-F68F-D586-A4BB-30882FB3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Vinde ver os feitos dele,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Sim, as obras do Senhor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Feitas em favor dos homens.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Quão tremendo ͜ é seu agir!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Fez o mar em terra seca,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 passaram, sim, a pé.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E, ali, nos alegramos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No Senhor, o nosso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358510"/>
      </p:ext>
    </p:extLst>
  </p:cSld>
  <p:clrMapOvr>
    <a:masterClrMapping/>
  </p:clrMapOvr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9B2FA5-92A7-2A14-3A79-418C824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53A94AF-F68F-D586-A4BB-30882FB3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Deus governa ͜ eternamente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 domina ͜ em seu poder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Eis que ͜ os olhos seus vigiam,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Vendo todas as nações.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Não se ͜ exaltem os rebeldes.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Povos bendizei a Deus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 fazei que seja ͜ ouvida,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Sim, a voz do seu louvor.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9543685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9B2FA5-92A7-2A14-3A79-418C824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53A94AF-F68F-D586-A4BB-30882FB3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Com a vida nossa alma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Deus preserva, Deus sustém.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Não permite que resvalem,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Que tropecem nossos pés,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Pois, Senhor, a nós provaste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Para nos purificar.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Como se ͜ acrisola ͜ a prata,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Nos acrisolaste, ͜ ó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1012130"/>
      </p:ext>
    </p:extLst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9B2FA5-92A7-2A14-3A79-418C824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53A94AF-F68F-D586-A4BB-30882FB3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Na ͜ armadilha nós caímos,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Pois tu permitiste, ͜ ó Deus.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Oprimiste ͜ as nossas costas,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Afligiste ͜ a nós, Senhor.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Tu fizeste que os homens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Cavalgassem sobre nós.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Pelo fogo ͜ e pela água,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Nos fizeste ͜ atravessar.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48320921"/>
      </p:ext>
    </p:extLst>
  </p:cSld>
  <p:clrMapOvr>
    <a:masterClrMapping/>
  </p:clrMapOvr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9B2FA5-92A7-2A14-3A79-418C824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53A94AF-F68F-D586-A4BB-30882FB3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Mas, enfim, tu nos trouxeste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Para ͜ um amplo ͜ e bom lugar.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Entrarei na tua casa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 ͜ holocaustos eu trarei.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Pagarei a ti meus votos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Feitos pelos lábios meus,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Que, no dia da angústia,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Minha boca prometeu.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5018887"/>
      </p:ext>
    </p:extLst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9B2FA5-92A7-2A14-3A79-418C824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53A94AF-F68F-D586-A4BB-30882FB3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Holocaustos bem cevados,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Com aroma, ͜ imolarei.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Sim, novilhos com cabritos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 carneiros te darei.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Vós que ͜ a Deus temeis, oh, vinde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Pois eu hei de vos contar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O que fez por minha alma,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Sim, o que Deus fez por mim.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4252909"/>
      </p:ext>
    </p:extLst>
  </p:cSld>
  <p:clrMapOvr>
    <a:masterClrMapping/>
  </p:clrMapOvr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9B2FA5-92A7-2A14-3A79-418C824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53A94AF-F68F-D586-A4BB-30882FB3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Eu clamei com minha boca,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Sim, clamei ao meu Senhor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E, então, com minha língua,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Eu a Ele exaltei.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Se ͜ eu tivesse contemplado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Dentro do meu coração,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Se ͜ a vaidade contemplasse,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Deus não ouviria ͜ a mim.</a:t>
            </a:r>
          </a:p>
          <a:p>
            <a:endParaRPr lang="pt-BR" u="sng" dirty="0"/>
          </a:p>
        </p:txBody>
      </p:sp>
    </p:spTree>
    <p:extLst>
      <p:ext uri="{BB962C8B-B14F-4D97-AF65-F5344CB8AC3E}">
        <p14:creationId xmlns:p14="http://schemas.microsoft.com/office/powerpoint/2010/main" val="2525882461"/>
      </p:ext>
    </p:extLst>
  </p:cSld>
  <p:clrMapOvr>
    <a:masterClrMapping/>
  </p:clrMapOvr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9B2FA5-92A7-2A14-3A79-418C824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66B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53A94AF-F68F-D586-A4BB-30882FB3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Mas meu Deus tem escutado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Minha voz em oração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 ͜ o Senhor tem me ͜ atendido.</a:t>
            </a:r>
          </a:p>
          <a:p>
            <a:r>
              <a:rPr lang="pt-BR" b="1" baseline="30000" dirty="0"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Oh, bendito seja Deus,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Porque não tem rejeitado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Minha voz em oração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Nem tampouco ͜ a sua graça</a:t>
            </a:r>
          </a:p>
          <a:p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Ele ͜ apartará de mim.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0169318"/>
      </p:ext>
    </p:extLst>
  </p:cSld>
  <p:clrMapOvr>
    <a:masterClrMapping/>
  </p:clrMapOvr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67A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9 8. 9 8. 6 6 5. 6 6 5</a:t>
            </a:r>
          </a:p>
          <a:p>
            <a:r>
              <a:rPr lang="pt-BR" dirty="0"/>
              <a:t>Saltério de Genebra, 1543</a:t>
            </a:r>
          </a:p>
          <a:p>
            <a:r>
              <a:rPr lang="pt-BR" dirty="0"/>
              <a:t>Modo: dórico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 (rev. 2022)</a:t>
            </a:r>
          </a:p>
        </p:txBody>
      </p:sp>
    </p:spTree>
    <p:extLst>
      <p:ext uri="{BB962C8B-B14F-4D97-AF65-F5344CB8AC3E}">
        <p14:creationId xmlns:p14="http://schemas.microsoft.com/office/powerpoint/2010/main" val="14512376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67A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b="1" baseline="30000" dirty="0"/>
              <a:t>1</a:t>
            </a:r>
            <a:r>
              <a:rPr lang="pt-BR" dirty="0"/>
              <a:t> Que Deus nos seja gracioso,</a:t>
            </a:r>
          </a:p>
          <a:p>
            <a:r>
              <a:rPr lang="pt-BR" dirty="0"/>
              <a:t>Que venha nos abençoar,</a:t>
            </a:r>
          </a:p>
          <a:p>
            <a:r>
              <a:rPr lang="pt-BR" dirty="0"/>
              <a:t>Que o seu rosto resplandeça,</a:t>
            </a:r>
          </a:p>
          <a:p>
            <a:r>
              <a:rPr lang="pt-BR" dirty="0"/>
              <a:t>Sim, resplandeça sobre nós</a:t>
            </a:r>
          </a:p>
          <a:p>
            <a:r>
              <a:rPr lang="pt-BR" b="1" baseline="30000" dirty="0"/>
              <a:t>2</a:t>
            </a:r>
            <a:r>
              <a:rPr lang="pt-BR" dirty="0"/>
              <a:t> Pra que toda ͜ a terra</a:t>
            </a:r>
          </a:p>
          <a:p>
            <a:r>
              <a:rPr lang="pt-BR" dirty="0"/>
              <a:t>Saiba ͜ o teu caminho</a:t>
            </a:r>
          </a:p>
          <a:p>
            <a:r>
              <a:rPr lang="pt-BR" dirty="0"/>
              <a:t>E tua salvação</a:t>
            </a:r>
          </a:p>
          <a:p>
            <a:r>
              <a:rPr lang="pt-BR" dirty="0"/>
              <a:t>Entre ͜ os povos todos</a:t>
            </a:r>
          </a:p>
          <a:p>
            <a:r>
              <a:rPr lang="pt-BR" b="1" baseline="30000" dirty="0"/>
              <a:t>3</a:t>
            </a:r>
            <a:r>
              <a:rPr lang="pt-BR" dirty="0"/>
              <a:t> A Deus todos louvem,</a:t>
            </a:r>
          </a:p>
          <a:p>
            <a:r>
              <a:rPr lang="pt-BR" dirty="0"/>
              <a:t>Todos os povos.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1585150"/>
      </p:ext>
    </p:extLst>
  </p:cSld>
  <p:clrMapOvr>
    <a:masterClrMapping/>
  </p:clrMapOvr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67A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b="1" baseline="30000" dirty="0"/>
              <a:t>4</a:t>
            </a:r>
            <a:r>
              <a:rPr lang="pt-BR" dirty="0"/>
              <a:t> Aos povos julgas com justiça,</a:t>
            </a:r>
          </a:p>
          <a:p>
            <a:r>
              <a:rPr lang="pt-BR" dirty="0"/>
              <a:t>Exultem todos os gentios</a:t>
            </a:r>
          </a:p>
          <a:p>
            <a:r>
              <a:rPr lang="pt-BR" dirty="0"/>
              <a:t>Na terra, ͜ os povos são guiados</a:t>
            </a:r>
          </a:p>
          <a:p>
            <a:r>
              <a:rPr lang="pt-BR" b="1" baseline="30000" dirty="0"/>
              <a:t>5</a:t>
            </a:r>
            <a:r>
              <a:rPr lang="pt-BR" dirty="0"/>
              <a:t> Ó Deus, te louvem as nações.</a:t>
            </a:r>
          </a:p>
          <a:p>
            <a:r>
              <a:rPr lang="pt-BR" b="1" baseline="30000" dirty="0"/>
              <a:t>6</a:t>
            </a:r>
            <a:r>
              <a:rPr lang="pt-BR" dirty="0"/>
              <a:t> Deu seu fruto ͜ a terra,</a:t>
            </a:r>
          </a:p>
          <a:p>
            <a:r>
              <a:rPr lang="pt-BR" dirty="0"/>
              <a:t>Deus nos abençoa</a:t>
            </a:r>
          </a:p>
          <a:p>
            <a:r>
              <a:rPr lang="pt-BR" dirty="0"/>
              <a:t>Deus, ó nosso Deus,</a:t>
            </a:r>
          </a:p>
          <a:p>
            <a:r>
              <a:rPr lang="pt-BR" dirty="0"/>
              <a:t>Nos conceda ͜ a bênção</a:t>
            </a:r>
          </a:p>
          <a:p>
            <a:r>
              <a:rPr lang="pt-BR" b="1" baseline="30000" dirty="0"/>
              <a:t>7</a:t>
            </a:r>
            <a:r>
              <a:rPr lang="pt-BR" dirty="0"/>
              <a:t> E ͜ os confins da terra</a:t>
            </a:r>
          </a:p>
          <a:p>
            <a:r>
              <a:rPr lang="pt-BR" dirty="0"/>
              <a:t>Hão de temê-lo.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0859262"/>
      </p:ext>
    </p:extLst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67B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Missionary</a:t>
            </a:r>
            <a:r>
              <a:rPr lang="pt-BR" dirty="0"/>
              <a:t> </a:t>
            </a:r>
            <a:r>
              <a:rPr lang="pt-BR" dirty="0" err="1"/>
              <a:t>hymn</a:t>
            </a:r>
            <a:r>
              <a:rPr lang="pt-BR" dirty="0"/>
              <a:t> </a:t>
            </a:r>
          </a:p>
          <a:p>
            <a:r>
              <a:rPr lang="pt-BR" dirty="0"/>
              <a:t>Métrica: 7 7. 7 6 D </a:t>
            </a:r>
          </a:p>
          <a:p>
            <a:r>
              <a:rPr lang="pt-BR" dirty="0"/>
              <a:t>Compositor: Lowell Mason, 1823 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2021574266"/>
      </p:ext>
    </p:extLst>
  </p:cSld>
  <p:clrMapOvr>
    <a:masterClrMapping/>
  </p:clrMapOvr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Deus, sê gracioso conosco, abençoando,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Fazendo, pois, teu rosto em nós resplandecer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fim de que na terra se saiba o teu caminho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em todas as nações, a tua salvação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6863870"/>
      </p:ext>
    </p:extLst>
  </p:cSld>
  <p:clrMapOvr>
    <a:masterClrMapping/>
  </p:clrMapOvr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os povos todos louvem a ti, os povos todos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Alegrem-se, exultando as gentes com louvor,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julgas retamente os povos, com justiça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guias as nações na terra, ó Senhor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6409680"/>
      </p:ext>
    </p:extLst>
  </p:cSld>
  <p:clrMapOvr>
    <a:masterClrMapping/>
  </p:clrMapOvr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67B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os povos todos louvem a ti, os povos todos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terra deu seu fruto, e Deus, o nosso Deus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 povo abençoa,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oh, sim, nos abençoa,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todos os confins da terra o temerão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2432732"/>
      </p:ext>
    </p:extLst>
  </p:cSld>
  <p:clrMapOvr>
    <a:masterClrMapping/>
  </p:clrMapOvr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70B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Thaxted</a:t>
            </a:r>
            <a:endParaRPr lang="pt-BR" dirty="0"/>
          </a:p>
          <a:p>
            <a:r>
              <a:rPr lang="pt-BR" dirty="0"/>
              <a:t>Métrica: 8 6. 8 6. 8 6. 7 6. 8 6. 8 6</a:t>
            </a:r>
          </a:p>
          <a:p>
            <a:r>
              <a:rPr lang="pt-BR" dirty="0"/>
              <a:t>Compositor: Gustav Theodore </a:t>
            </a:r>
            <a:r>
              <a:rPr lang="pt-BR" dirty="0" err="1"/>
              <a:t>Holst</a:t>
            </a:r>
            <a:r>
              <a:rPr lang="pt-BR" dirty="0"/>
              <a:t>, 1918</a:t>
            </a:r>
          </a:p>
          <a:p>
            <a:r>
              <a:rPr lang="pt-BR" dirty="0"/>
              <a:t>Metrificação: Comissão Brasileira de Salmodia, 2022 (rev. 2023)</a:t>
            </a:r>
          </a:p>
        </p:txBody>
      </p:sp>
    </p:spTree>
    <p:extLst>
      <p:ext uri="{BB962C8B-B14F-4D97-AF65-F5344CB8AC3E}">
        <p14:creationId xmlns:p14="http://schemas.microsoft.com/office/powerpoint/2010/main" val="4134557241"/>
      </p:ext>
    </p:extLst>
  </p:cSld>
  <p:clrMapOvr>
    <a:masterClrMapping/>
  </p:clrMapOvr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70B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Senhor, oh, dá-te pressa e vem livrar a mim.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Senhor, vem socorrer-me; apressa-te, Senhor.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Retroceda em vexame quem minha vida quer tirar,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Cubra-se de vergonha quem me deseja ͜ o mal.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sua ignomínia venha retroceder,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Quem diz “bem feito, muito bem” venha retroceder.</a:t>
            </a:r>
          </a:p>
        </p:txBody>
      </p:sp>
    </p:spTree>
    <p:extLst>
      <p:ext uri="{BB962C8B-B14F-4D97-AF65-F5344CB8AC3E}">
        <p14:creationId xmlns:p14="http://schemas.microsoft.com/office/powerpoint/2010/main" val="22857528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70B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Mas, quanto ͜ aos que te buscam, se ͜ alegrem no Senhor.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Diga sempre que ͜ és grandioso quem ama ͜ a salvação.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Sou necessitado ͜ e pobre, dá-te pressa ͜ em me valer,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tu és meu amparo, és meu libertador.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Senhor, não te detenhas, te ͜ apressa em me valer.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Senhor, não venhas te deter, te ͜ apressa em me valer.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3207536"/>
      </p:ext>
    </p:extLst>
  </p:cSld>
  <p:clrMapOvr>
    <a:masterClrMapping/>
  </p:clrMapOvr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6B1BAAA-D1F0-40F0-B449-0ABDCAB6B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84E30F9-45F0-492A-BB95-C7D3F475E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Métrica: 9 6. 9 6. 9 6. 9 6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Saltério de Genebra, 1543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Modo: eólio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Harmonização: Claude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Goudimel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1564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7552982"/>
      </p:ext>
    </p:extLst>
  </p:cSld>
  <p:clrMapOvr>
    <a:masterClrMapping/>
  </p:clrMapOvr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AA8C0-C22B-4418-9347-739A5D97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78936-A082-4F35-9B0F-84A740400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Concede ao rei os teus juízos,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Justiça ͜ ao filho seu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que julgue com justiça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 povo, ó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ele julgue teus aflitos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equidade, ͜ ó Deus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 povo ͜ os montes e colinas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Trarão justiça ͜ e paz</a:t>
            </a:r>
          </a:p>
        </p:txBody>
      </p:sp>
    </p:spTree>
    <p:extLst>
      <p:ext uri="{BB962C8B-B14F-4D97-AF65-F5344CB8AC3E}">
        <p14:creationId xmlns:p14="http://schemas.microsoft.com/office/powerpoint/2010/main" val="1806258490"/>
      </p:ext>
    </p:extLst>
  </p:cSld>
  <p:clrMapOvr>
    <a:masterClrMapping/>
  </p:clrMapOvr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AA8C0-C22B-4418-9347-739A5D97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78936-A082-4F35-9B0F-84A740400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Julgue ͜ os aflitos dentre ͜ o povo,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Trazendo salvação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Aos filhos dos necessitados,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E͜ ͜ esmague ͜ o opressor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Senhor Deus, hão de temer-te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Enquanto ͜ o sol durar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enquanto existir a lua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Durante ͜ as gerações</a:t>
            </a:r>
          </a:p>
        </p:txBody>
      </p:sp>
    </p:spTree>
    <p:extLst>
      <p:ext uri="{BB962C8B-B14F-4D97-AF65-F5344CB8AC3E}">
        <p14:creationId xmlns:p14="http://schemas.microsoft.com/office/powerpoint/2010/main" val="1054314409"/>
      </p:ext>
    </p:extLst>
  </p:cSld>
  <p:clrMapOvr>
    <a:masterClrMapping/>
  </p:clrMapOvr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AA8C0-C22B-4418-9347-739A5D97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78936-A082-4F35-9B0F-84A740400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Seja o rei igual à chuva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cai em profusão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Sobre ͜ a campina ͜ após a ceifa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terra ͜ a irrigar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Florescerá, então, o justo,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Durante ͜ os dias seus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Até que cesse de ͜ haver lua,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Haja ͜ abundante paz</a:t>
            </a:r>
          </a:p>
        </p:txBody>
      </p:sp>
    </p:spTree>
    <p:extLst>
      <p:ext uri="{BB962C8B-B14F-4D97-AF65-F5344CB8AC3E}">
        <p14:creationId xmlns:p14="http://schemas.microsoft.com/office/powerpoint/2010/main" val="3585207279"/>
      </p:ext>
    </p:extLst>
  </p:cSld>
  <p:clrMapOvr>
    <a:masterClrMapping/>
  </p:clrMapOvr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AA8C0-C22B-4418-9347-739A5D97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78936-A082-4F35-9B0F-84A740400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͜ o seu domínio se estenda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mar a outro mar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rio até ͜ os confins da terra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Venha a governar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habitantes do deserto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Venham a se curvar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todos os seus inimigos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Hão de lamber o pó</a:t>
            </a:r>
          </a:p>
        </p:txBody>
      </p:sp>
    </p:spTree>
    <p:extLst>
      <p:ext uri="{BB962C8B-B14F-4D97-AF65-F5344CB8AC3E}">
        <p14:creationId xmlns:p14="http://schemas.microsoft.com/office/powerpoint/2010/main" val="1467927512"/>
      </p:ext>
    </p:extLst>
  </p:cSld>
  <p:clrMapOvr>
    <a:masterClrMapping/>
  </p:clrMapOvr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AA8C0-C22B-4418-9347-739A5D97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78936-A082-4F35-9B0F-84A740400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reis de Társis e das ilhas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Paguem tributo ͜ ao 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lhe ͜ ofereçam seus presentes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Reis 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Sabá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͜ 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Sebá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Todos os reis perante ele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Venham a se prostrar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seja ele, ͜ assim, servido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todas as nações</a:t>
            </a:r>
          </a:p>
        </p:txBody>
      </p:sp>
    </p:spTree>
    <p:extLst>
      <p:ext uri="{BB962C8B-B14F-4D97-AF65-F5344CB8AC3E}">
        <p14:creationId xmlns:p14="http://schemas.microsoft.com/office/powerpoint/2010/main" val="3295806342"/>
      </p:ext>
    </p:extLst>
  </p:cSld>
  <p:clrMapOvr>
    <a:masterClrMapping/>
  </p:clrMapOvr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AA8C0-C22B-4418-9347-739A5D97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78936-A082-4F35-9B0F-84A740400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 pobre ͜ acode quando clama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ao que ͜ aflito ͜ está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fraco ͜ e do necessitado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Também tem compaixão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indigentes salva ͜ a alma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mal e da ͜ opressão,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precioso ͜ é ͜ o sangue dele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Perante ͜ os olhos seus</a:t>
            </a:r>
          </a:p>
        </p:txBody>
      </p:sp>
    </p:spTree>
    <p:extLst>
      <p:ext uri="{BB962C8B-B14F-4D97-AF65-F5344CB8AC3E}">
        <p14:creationId xmlns:p14="http://schemas.microsoft.com/office/powerpoint/2010/main" val="3661997947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AA8C0-C22B-4418-9347-739A5D97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78936-A082-4F35-9B0F-84A740400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viverá o nosso rei, sim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eis que receberá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ouro que a ele ͜ é dado,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ouro 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Sabá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oração continuamente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seu favor farão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o nome seu diariamente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ele bendirão</a:t>
            </a:r>
          </a:p>
        </p:txBody>
      </p:sp>
    </p:spTree>
    <p:extLst>
      <p:ext uri="{BB962C8B-B14F-4D97-AF65-F5344CB8AC3E}">
        <p14:creationId xmlns:p14="http://schemas.microsoft.com/office/powerpoint/2010/main" val="898946961"/>
      </p:ext>
    </p:extLst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AA8C0-C22B-4418-9347-739A5D97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78936-A082-4F35-9B0F-84A740400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Haja fartura ͜ em sua terra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chegue ͜ a ondular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Até o cume das montanhas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tantos cereais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Seja qual Líbano sua messe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venham florescer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habitantes da cidade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relva sobre ͜ o chão</a:t>
            </a:r>
          </a:p>
        </p:txBody>
      </p:sp>
    </p:spTree>
    <p:extLst>
      <p:ext uri="{BB962C8B-B14F-4D97-AF65-F5344CB8AC3E}">
        <p14:creationId xmlns:p14="http://schemas.microsoft.com/office/powerpoint/2010/main" val="3657164989"/>
      </p:ext>
    </p:extLst>
  </p:cSld>
  <p:clrMapOvr>
    <a:masterClrMapping/>
  </p:clrMapOvr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AA8C0-C22B-4418-9347-739A5D97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78936-A082-4F35-9B0F-84A740400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Eternamente ͜ o nome dele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Há de permanecer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Assim, prospere, pois, seu nome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Enquanto ͜ o sol brilhar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sejam nele ͜ abençoados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Todos os homens, sim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Seja chamado de bendito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todas as nações</a:t>
            </a:r>
          </a:p>
        </p:txBody>
      </p:sp>
    </p:spTree>
    <p:extLst>
      <p:ext uri="{BB962C8B-B14F-4D97-AF65-F5344CB8AC3E}">
        <p14:creationId xmlns:p14="http://schemas.microsoft.com/office/powerpoint/2010/main" val="1623123536"/>
      </p:ext>
    </p:extLst>
  </p:cSld>
  <p:clrMapOvr>
    <a:masterClrMapping/>
  </p:clrMapOvr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AA8C0-C22B-4418-9347-739A5D97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678936-A082-4F35-9B0F-84A740400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Senhor Deus seja bendito,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Deus de Israel,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é só Ele que opera,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os prodígios seus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que seu nome glorioso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Bendigam sempre, sim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 sua glória seja cheia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terra toda. ͜ Amém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191741"/>
      </p:ext>
    </p:extLst>
  </p:cSld>
  <p:clrMapOvr>
    <a:masterClrMapping/>
  </p:clrMapOvr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99D963F-68FF-4B54-9D62-4F6D8A529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DEDFDC2-E577-4D09-92AA-F63376316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1200"/>
              </a:spcBef>
            </a:pPr>
            <a:r>
              <a:rPr lang="en-US" sz="2800" dirty="0" err="1">
                <a:effectLst/>
                <a:latin typeface="Segoe UI" panose="020B0502040204020203" pitchFamily="34" charset="0"/>
                <a:ea typeface="Quattrocento Sans"/>
              </a:rPr>
              <a:t>Melodia</a:t>
            </a:r>
            <a:r>
              <a:rPr lang="en-US" sz="2800" dirty="0">
                <a:effectLst/>
                <a:latin typeface="Segoe UI" panose="020B0502040204020203" pitchFamily="34" charset="0"/>
                <a:ea typeface="Quattrocento Sans"/>
              </a:rPr>
              <a:t>: Old German</a:t>
            </a:r>
            <a:endParaRPr lang="pt-BR" sz="2800" dirty="0">
              <a:effectLst/>
              <a:latin typeface="Segoe UI" panose="020B0502040204020203" pitchFamily="34" charset="0"/>
              <a:ea typeface="Quattrocento Sans"/>
            </a:endParaRPr>
          </a:p>
          <a:p>
            <a:pPr algn="just"/>
            <a:r>
              <a:rPr lang="en-US" sz="2800" dirty="0" err="1">
                <a:effectLst/>
                <a:latin typeface="Segoe UI" panose="020B0502040204020203" pitchFamily="34" charset="0"/>
                <a:ea typeface="Quattrocento Sans"/>
              </a:rPr>
              <a:t>Métrica</a:t>
            </a:r>
            <a:r>
              <a:rPr lang="en-US" sz="2800" dirty="0">
                <a:effectLst/>
                <a:latin typeface="Segoe UI" panose="020B0502040204020203" pitchFamily="34" charset="0"/>
                <a:ea typeface="Quattrocento Sans"/>
              </a:rPr>
              <a:t>:  10. 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</a:rPr>
              <a:t>12. 10. 12</a:t>
            </a:r>
          </a:p>
          <a:p>
            <a:pPr algn="just"/>
            <a:r>
              <a:rPr lang="pt-BR" sz="2800" dirty="0" err="1">
                <a:effectLst/>
                <a:latin typeface="Segoe UI" panose="020B0502040204020203" pitchFamily="34" charset="0"/>
                <a:ea typeface="Quattrocento Sans"/>
              </a:rPr>
              <a:t>Sacred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</a:rPr>
              <a:t> Melody, 1761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</a:rPr>
              <a:t>Metrificação: Comissão Brasileira de Salmodia, 2021 (rev. 2022)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539431"/>
      </p:ext>
    </p:extLst>
  </p:cSld>
  <p:clrMapOvr>
    <a:masterClrMapping/>
  </p:clrMapOvr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De fato ͜ é ͜ o Senhor bondoso ͜ a ͜ Israel,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Com aqueles que têm limpo ͜ o seu coração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Porém, quanto ͜ a mim, bem pouco faltou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Para se desviarem meus passos, meus pés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0297967"/>
      </p:ext>
    </p:extLst>
  </p:cSld>
  <p:clrMapOvr>
    <a:masterClrMapping/>
  </p:clrMapOvr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Porque os soberbos eu invejei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Quando vi os perversos em seu prosperar,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Apertos na sua morte não têm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O seu corpo ͜ é saudável, tem muito vigor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9702163"/>
      </p:ext>
    </p:extLst>
  </p:cSld>
  <p:clrMapOvr>
    <a:masterClrMapping/>
  </p:clrMapOvr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Cansaço não têm tal qual os mortais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E nem são afligidos igual aos demais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Soberba os cinge como ͜ um colar,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Violência os cobre qual manto ͜ a ͜ envolver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5471211"/>
      </p:ext>
    </p:extLst>
  </p:cSld>
  <p:clrMapOvr>
    <a:masterClrMapping/>
  </p:clrMapOvr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Gordura lhes faz os olhos saltar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Fantasias lhes brotam do seu coração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Da sua ͜ opressão estão a falar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Com malícia, zombando em sua ͜ altivez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5698451"/>
      </p:ext>
    </p:extLst>
  </p:cSld>
  <p:clrMapOvr>
    <a:masterClrMapping/>
  </p:clrMapOvr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A boca desandam contra os céus,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Sua língua percorre a terra ͜ a falar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Seu povo se volta ͜ a eles e ͜ os têm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Como fonte da qual bebem água ͜ a fartar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7832770"/>
      </p:ext>
    </p:extLst>
  </p:cSld>
  <p:clrMapOvr>
    <a:masterClrMapping/>
  </p:clrMapOvr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Perguntam se ͜ acaso sabe ͜ o Senhor: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“Porventura, ͜ o Altíssimo conhecerá?”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Assim são os ímpios, e sempre vão,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Bem tranquilos, crescendo ͜ as riquezas que têm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0176945"/>
      </p:ext>
    </p:extLst>
  </p:cSld>
  <p:clrMapOvr>
    <a:masterClrMapping/>
  </p:clrMapOvr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Em vão, conservei o meu coração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Na pureza, e ͜ as mãos na ͜ inocência lavei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Estou de contínuo ͜ em tribulação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Também sou castigado a cada manhã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3202129"/>
      </p:ext>
    </p:extLst>
  </p:cSld>
  <p:clrMapOvr>
    <a:masterClrMapping/>
  </p:clrMapOvr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Se ͜ acaso ͜ eu assim pensasse ͜ em falar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Já teria traído teus filhos,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Só em refletir pra compreender,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Achei muito pesada tarefa pra mim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6118443"/>
      </p:ext>
    </p:extLst>
  </p:cSld>
  <p:clrMapOvr>
    <a:masterClrMapping/>
  </p:clrMapOvr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Até que ͜ eu entrei no templo de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Com o fim dos perversos, então, atinei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Em destruição, os fazes cair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Em lugares escorregadios tu os pões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4288364"/>
      </p:ext>
    </p:extLst>
  </p:cSld>
  <p:clrMapOvr>
    <a:masterClrMapping/>
  </p:clrMapOvr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Aterrorizados todos serão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Como ficam de súbito ͜ em desolação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20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Assim como ͜ ao sonho ao se ͜ acordar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Também sua imagem tu desprezarás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2123717"/>
      </p:ext>
    </p:extLst>
  </p:cSld>
  <p:clrMapOvr>
    <a:masterClrMapping/>
  </p:clrMapOvr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Sim, quando vieres a despertar,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Ó Senhor, sua ͜ imagem tu desprezarás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21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Ao se ͜ amargurar o meu coração,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Comoveram-se ͜ as minhas entranhas também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5252976"/>
      </p:ext>
    </p:extLst>
  </p:cSld>
  <p:clrMapOvr>
    <a:masterClrMapping/>
  </p:clrMapOvr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22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Um bruto ͜ ignorante então me tornei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Insensato diante de ti eu fiquei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23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Contigo, Senhor, eu sempre estou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Pela destra seguras a mim, ó Deus meu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5062270"/>
      </p:ext>
    </p:extLst>
  </p:cSld>
  <p:clrMapOvr>
    <a:masterClrMapping/>
  </p:clrMapOvr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24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E com teu conselho vens me guiar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E depois em tua glória me receberás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25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Quem mais tenho eu no céu, ó Senhor?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Nem na terra há outro ͜ em quem tenho prazer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7468089"/>
      </p:ext>
    </p:extLst>
  </p:cSld>
  <p:clrMapOvr>
    <a:masterClrMapping/>
  </p:clrMapOvr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26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Ainda que venha desfalecer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Minha carne ͜ e meu coração esmorecer,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A minha herança ͜ eterna tu és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És, Senhor, fortaleza do meu coração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4736451"/>
      </p:ext>
    </p:extLst>
  </p:cSld>
  <p:clrMapOvr>
    <a:masterClrMapping/>
  </p:clrMapOvr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2EE7681-B75F-4BCE-AEDB-289535F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73B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60461B7-5FB8-425A-ACE1-E6616841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27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Perecem os que se ͜ afastam de ti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Quem te for infiel tu destróis, ó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28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É bom para mim em Deus me ͜ abrigar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Para todas as obras de Deus proclamar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2523321"/>
      </p:ext>
    </p:extLst>
  </p:cSld>
  <p:clrMapOvr>
    <a:masterClrMapping/>
  </p:clrMapOvr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Hartford </a:t>
            </a:r>
          </a:p>
          <a:p>
            <a:r>
              <a:rPr lang="pt-BR" dirty="0"/>
              <a:t>Métrica: 15. 15. 15. 14. 13. 12. 14. 13 </a:t>
            </a:r>
          </a:p>
          <a:p>
            <a:r>
              <a:rPr lang="pt-BR" dirty="0"/>
              <a:t>Compositor: Eugene Monroe </a:t>
            </a:r>
            <a:r>
              <a:rPr lang="pt-BR" dirty="0" err="1"/>
              <a:t>Bartlett</a:t>
            </a:r>
            <a:r>
              <a:rPr lang="pt-BR" dirty="0"/>
              <a:t>, 1939 </a:t>
            </a:r>
          </a:p>
          <a:p>
            <a:r>
              <a:rPr lang="pt-BR" dirty="0"/>
              <a:t>Metrificação: Comissão Brasileira de Salmodia</a:t>
            </a:r>
          </a:p>
        </p:txBody>
      </p:sp>
    </p:spTree>
    <p:extLst>
      <p:ext uri="{BB962C8B-B14F-4D97-AF65-F5344CB8AC3E}">
        <p14:creationId xmlns:p14="http://schemas.microsoft.com/office/powerpoint/2010/main" val="1390971999"/>
      </p:ext>
    </p:extLst>
  </p:cSld>
  <p:clrMapOvr>
    <a:masterClrMapping/>
  </p:clrMapOvr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À minha lei, meu povo, escutai, prestai ouvidos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Às palavras que eu pronunciar prestai bem atenção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Meus lábios </a:t>
            </a:r>
            <a:r>
              <a:rPr lang="pt-BR" sz="2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bem abertos em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parábolas antigas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tempos idos contarei, enigmas narrarei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Aquilo que aprendemos e os pais nos contaram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Oculto aos seus filhos não podemos deixar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à geração vindoura narrar ͜ as maravilhas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Louvores do nosso Deus e ͜ o seu grande poder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8443558"/>
      </p:ext>
    </p:extLst>
  </p:cSld>
  <p:clrMapOvr>
    <a:masterClrMapping/>
  </p:clrMapOvr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Instituiu preceitos, em Jacó um testemunho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Estabeleceu a sua lei no meio de Israel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aos nossos pais deu ordens que aos filhos transmitissem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a nova geração a Deus pudesse conhecer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os filhos que ainda hão de vir ao mundo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Também referissem aos descendentes seus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fim de que pusessem em Deus a confiança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não se esquecessem mais dos feitos do Senhor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9361594"/>
      </p:ext>
    </p:extLst>
  </p:cSld>
  <p:clrMapOvr>
    <a:masterClrMapping/>
  </p:clrMapOvr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͜ a lei observassem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seus pais não imitassem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Geração rebelde, corações instáveis, infiéis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Efraim os filhos, mesmo armados de arco e flecha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Fugiram do combate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o pacto não guardaram mais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lei não mais andaram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Deus se esqueceram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 obras gloriosas que muito lhes mostrou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Prodígios fez aos pais lá na terra do Egito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sua presença, então, no campo 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Zoã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3484031"/>
      </p:ext>
    </p:extLst>
  </p:cSld>
  <p:clrMapOvr>
    <a:masterClrMapping/>
  </p:clrMapOvr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mar foi dividido e os fez seguir avante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Aprumou as águas como um dique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os conduziu então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dia com ͜ uma nuvem, com clarão de fogo à noite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no deserto fendeu rochas e ͜ lhes dessedentou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povo, então, bebeu de um modo abundante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qual de abismos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 pedra fez brotar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Torrentes fez manar muitas águas como rios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porém inda prosseguiram em se rebelar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2602485"/>
      </p:ext>
    </p:extLst>
  </p:cSld>
  <p:clrMapOvr>
    <a:masterClrMapping/>
  </p:clrMapOvr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contra o Deus Sublime no deserto, pois, pecaram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seu coração tentaram Deus pedindo pelo pão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fosse do seu gosto,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assim falaram dele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Falaram contra Deus dizendo: pode acaso Deus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nós nesse deserto uma mesa prover-nos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Manaram as águas quando a rocha feriu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Caudais sim transbordaram, mas pão poderá dar-nos?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Ou carne ͜ ao seu povo poderá Deus fornecer?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2758789"/>
      </p:ext>
    </p:extLst>
  </p:cSld>
  <p:clrMapOvr>
    <a:masterClrMapping/>
  </p:clrMapOvr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Ouvindo tudo isso, Deus ficou indignado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 Deus o fogo se ͜ acendeu, então, contra Jacó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Também a sua ira levantou-se contra o povo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Porque não creram no Senhor e ͜ em sua salvação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Ele aos céus deu ordens e ͜ as portas se abriram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choveu sobre eles maná e cereal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cada qual comeu sim, comeu o pão os anjos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Porque Deus lhes enviou comidas a fartar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9857171"/>
      </p:ext>
    </p:extLst>
  </p:cSld>
  <p:clrMapOvr>
    <a:masterClrMapping/>
  </p:clrMapOvr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sul, do oriente com poder soprou um vento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sobre o povo Deus, sim, qual poeira, carne fez chover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mares, como areia, fez voláteis vir a eles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Caindo sobre o arraial, das tendas ao redor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então comeram muito, fartaram-se todos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o que desejavam Deus, pois, lhes atendeu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porém o apetite eles não reprimiram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boca estava ainda o alimento seu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2899056"/>
      </p:ext>
    </p:extLst>
  </p:cSld>
  <p:clrMapOvr>
    <a:masterClrMapping/>
  </p:clrMapOvr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Deus ardendo em ira contra Israel, seu povo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Sobre os fortes semeou a morte ͜ e ͜ os jovens Deus prostrou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mesmo assim o povo prosseguiu no seu pecado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 suas maravilhas todas preferiu não crer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isso que Deus fez que seus dias se fossem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sopro e ͜ os seus anos em súbito terror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quando Deus a morte mandava contra eles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então sob contrição buscavam ao Senhor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2117672"/>
      </p:ext>
    </p:extLst>
  </p:cSld>
  <p:clrMapOvr>
    <a:masterClrMapping/>
  </p:clrMapOvr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Lembravam-se de que Deus era sempre a sua Rocha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o Deus Altíssimo, o Senhor, era seu Redentor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Lhe elogiavam muito, mas somente com a boca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Porém, com ͜ a língua o povo, então, mentia para Deus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porque o coração deles não era firme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tinham firmeza diante do Senhor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à sua aliança o povo não honrava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contra o concerto eterno foram infiéis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9518197"/>
      </p:ext>
    </p:extLst>
  </p:cSld>
  <p:clrMapOvr>
    <a:masterClrMapping/>
  </p:clrMapOvr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Deus, porém, que é sempre cheio de misericórdia,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Sempre compassivo, não destrói, desvia o seu furor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Perdoa a iniquidade, não dá largas à sua ͜ ira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Reprime sua indignação, sua ira Deus contém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lembra-se que ͜ o povo é feito de carne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vento que passa sem nunca mais voltar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muitas vezes foram rebeldes no deserto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ermo provocações lançaram contra Deus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8033252"/>
      </p:ext>
    </p:extLst>
  </p:cSld>
  <p:clrMapOvr>
    <a:masterClrMapping/>
  </p:clrMapOvr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novo agravaram ao Deus de Israel tentaram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lembraram mais do seu poder nem que lhes resgatou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 mãos do adversário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de como no Egito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Prodígios Deus realizou, no campo 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Zoã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então aos rios deles converteu em sangue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assim das correntes não pudessem beber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moscas aos enxames mandou que devorassem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rãs, pois, Deus enviou para lhes destruir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1825404"/>
      </p:ext>
    </p:extLst>
  </p:cSld>
  <p:clrMapOvr>
    <a:masterClrMapping/>
  </p:clrMapOvr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Deus suas colheitas entregou aos gafanhotos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do seu trabalho, a produção, às larvas destinou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destruiu suas vinhas com as chuvas de granizo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Suas figueiras com geadas Deus lhes devastou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gado e os seus rebanhos entregou aos raios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Lançou contra eles sua ira com furor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Indignação, ruína, e cólera divina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os anjos em legião com males a cumprir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0317090"/>
      </p:ext>
    </p:extLst>
  </p:cSld>
  <p:clrMapOvr>
    <a:masterClrMapping/>
  </p:clrMapOvr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Deu livre curso à ira, não poupou ninguém da morte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à pestilência, Deus, a todos eles entregou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Feriu de morte os filhos, primogênitos do Egito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Cão, nas tendas, as primícias do poder viril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Seu povo, como ovelhas, Deus fez que saísse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como um rebanho no ermo Deus guiou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Levou-o em segurança e sem temor seguiram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passo que ao inimigo o mar o submergiu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9330529"/>
      </p:ext>
    </p:extLst>
  </p:cSld>
  <p:clrMapOvr>
    <a:masterClrMapping/>
  </p:clrMapOvr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então levou o povo para sua terra santa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até ao monte que ͜ o Senhor com a destra adquiriu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Nações que lá estavam expulsou, e suas terras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eles repartiu e ali as tribos fez herdar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Ainda assim tentaram a Deus, o supremo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lhe resistiram quebrando a sua lei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Atrás voltaram como seus pais, aleivosos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Fugiram, pois, do Senhor qual arco enganador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7818125"/>
      </p:ext>
    </p:extLst>
  </p:cSld>
  <p:clrMapOvr>
    <a:masterClrMapping/>
  </p:clrMapOvr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os ͜ altos provocaram e a Deus o ͜ incitaram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imagens de escultura, pois, seu zelo despertou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Deus ouvindo isso ficou muito indignado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sobremodo aborreceu seu povo, Israel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Abandonou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Siló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o seu tabernáculo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a tenda na qual entre os homens habitou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a arca da sua força passou ao cativeiro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 glória Deus transferiu à mão do opressor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361718"/>
      </p:ext>
    </p:extLst>
  </p:cSld>
  <p:clrMapOvr>
    <a:masterClrMapping/>
  </p:clrMapOvr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Deus entregou, com ira, o seu povo à espada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 a sua própria herança ele se encolerizou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Seus jovens foram todos devorados pelo fogo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as virgens deles não tiveram canto nupcial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Caíram à espada os seus sacerdotes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as suas viúvas nenhuma lamentou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Deus se despertou, como estando num sono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forte que se exaltou após vinho beber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3084679"/>
      </p:ext>
    </p:extLst>
  </p:cSld>
  <p:clrMapOvr>
    <a:masterClrMapping/>
  </p:clrMapOvr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Fez recuar a golpes adversários do seu povo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desprezo permanente a eles Deus lhes cominou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Também Deus rejeitou, pois, de José a sua tenda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ainda mais não elegeu a tribo de Efraim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antes escolheu de Judá sua tribo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o monte Sião, pois, que tanto Ele amou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fez o santuário, tal como os céus, durável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firme qual terra que para sempre fundou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3997126"/>
      </p:ext>
    </p:extLst>
  </p:cSld>
  <p:clrMapOvr>
    <a:masterClrMapping/>
  </p:clrMapOvr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78B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Também Davi, seu servo que por Deus foi escolhido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Foi tomado, pois, dentre as ovelhas e dos seus redis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Tirou-o do cuidado das ovelhas e das crias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pastorear Jacó, o povo de Israel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 povo sua herança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integridade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seu coração ele então apascentou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 povo sua herança consoante integridade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mãos precavidas, pois, então os dirigiu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0077656"/>
      </p:ext>
    </p:extLst>
  </p:cSld>
  <p:clrMapOvr>
    <a:masterClrMapping/>
  </p:clrMapOvr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5 6. 5 5. 5 6</a:t>
            </a:r>
          </a:p>
          <a:p>
            <a:r>
              <a:rPr lang="pt-BR" dirty="0"/>
              <a:t>Saltério de Genebra, 1562</a:t>
            </a:r>
          </a:p>
          <a:p>
            <a:r>
              <a:rPr lang="pt-BR" dirty="0"/>
              <a:t>Modo: jônio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613401084"/>
      </p:ext>
    </p:extLst>
  </p:cSld>
  <p:clrMapOvr>
    <a:masterClrMapping/>
  </p:clrMapOvr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Cantai, jubilai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Deus, nossa força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Deus de Jacó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Celebrai-o assim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Oh! Salmodiai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Entoai louvores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6283373"/>
      </p:ext>
    </p:extLst>
  </p:cSld>
  <p:clrMapOvr>
    <a:masterClrMapping/>
  </p:clrMapOvr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Tocai tamboril,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Saltério e harpa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Trombetas tocai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 a lua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Cheia ou nova for,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é nossa festa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204368"/>
      </p:ext>
    </p:extLst>
  </p:cSld>
  <p:clrMapOvr>
    <a:masterClrMapping/>
  </p:clrMapOvr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Preceito a Israel,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Prescrito ao povo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Deus de Jacó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Ordenou Javé,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 José mandou,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sair do Egito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9955749"/>
      </p:ext>
    </p:extLst>
  </p:cSld>
  <p:clrMapOvr>
    <a:masterClrMapping/>
  </p:clrMapOvr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Ouvi um falar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não conhecia: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“Do peso livrei,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seus ombros, sim,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Suas mãos também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pesados cestos”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0129249"/>
      </p:ext>
    </p:extLst>
  </p:cSld>
  <p:clrMapOvr>
    <a:masterClrMapping/>
  </p:clrMapOvr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“Clamaste na dor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 livramento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oculto trovão,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Eu te respondi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Quando, em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Meribá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Foste tu provado”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449926"/>
      </p:ext>
    </p:extLst>
  </p:cSld>
  <p:clrMapOvr>
    <a:masterClrMapping/>
  </p:clrMapOvr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“Ouve, ó Israel,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Quero exortar-te: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ouvisses a mim!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exista em ti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 além de mim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a ele adores”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2085185"/>
      </p:ext>
    </p:extLst>
  </p:cSld>
  <p:clrMapOvr>
    <a:masterClrMapping/>
  </p:clrMapOvr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“Eu sou 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 Deus, que te livrou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Egito tirei,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Eu te libertei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Abre a boca bem: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Eis que será cheia!”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1989471"/>
      </p:ext>
    </p:extLst>
  </p:cSld>
  <p:clrMapOvr>
    <a:masterClrMapping/>
  </p:clrMapOvr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“Mas o povo meu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me deu ouvidos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me atendeu!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 o deixei andar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seu mui teimar: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Siga os seus conselhos!”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6498170"/>
      </p:ext>
    </p:extLst>
  </p:cSld>
  <p:clrMapOvr>
    <a:masterClrMapping/>
  </p:clrMapOvr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“Ah! Se o povo meu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mim escutasse!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andasse Israel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caminhos meus,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inimigo seu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Eu abateria”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7624704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“Deitaria mão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 os adversários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Quem aborrecer,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Rejeitar Javé,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Sujeitar-lhe-ei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Isto, para sempre”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9234647"/>
      </p:ext>
    </p:extLst>
  </p:cSld>
  <p:clrMapOvr>
    <a:masterClrMapping/>
  </p:clrMapOvr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“Sustento a Israel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Assim eu daria: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trigo mui bom!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Fartaria, sim,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Dar-lhe-ia mel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da rocha escorre”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5450819"/>
      </p:ext>
    </p:extLst>
  </p:cSld>
  <p:clrMapOvr>
    <a:masterClrMapping/>
  </p:clrMapOvr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1337BD-B0BA-43DD-BF1C-F70A349FD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4C56DA2-92E8-45DC-A876-28C090271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Lobe</a:t>
            </a:r>
            <a:r>
              <a:rPr lang="pt-BR" dirty="0"/>
              <a:t> Den </a:t>
            </a:r>
            <a:r>
              <a:rPr lang="pt-BR" dirty="0" err="1"/>
              <a:t>Herren</a:t>
            </a:r>
            <a:endParaRPr lang="pt-BR" dirty="0"/>
          </a:p>
          <a:p>
            <a:r>
              <a:rPr lang="pt-BR" dirty="0"/>
              <a:t>Métrica: 14.14.4 7.8</a:t>
            </a:r>
          </a:p>
          <a:p>
            <a:r>
              <a:rPr lang="pt-BR" dirty="0" err="1"/>
              <a:t>Praxis</a:t>
            </a:r>
            <a:r>
              <a:rPr lang="pt-BR" dirty="0"/>
              <a:t> </a:t>
            </a:r>
            <a:r>
              <a:rPr lang="pt-BR" dirty="0" err="1"/>
              <a:t>Pietatis</a:t>
            </a:r>
            <a:r>
              <a:rPr lang="pt-BR" dirty="0"/>
              <a:t> </a:t>
            </a:r>
            <a:r>
              <a:rPr lang="pt-BR" dirty="0" err="1"/>
              <a:t>Melica</a:t>
            </a:r>
            <a:r>
              <a:rPr lang="pt-BR" dirty="0"/>
              <a:t>, 1668</a:t>
            </a:r>
          </a:p>
          <a:p>
            <a:r>
              <a:rPr lang="pt-BR" dirty="0"/>
              <a:t>Metrificação: Comissão Brasileira de Salmodia, 2021 (ver. 2022)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4470189"/>
      </p:ext>
    </p:extLst>
  </p:cSld>
  <p:clrMapOvr>
    <a:masterClrMapping/>
  </p:clrMapOvr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0210E-1E55-42E0-8DD2-B8BE95264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E430FA-60B1-4251-95A3-90A0FFB21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Oh, jubilai e cantai ao Senhor, nossa força,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Oh, celebrai, sim, ao Deus de Jacó celebrai-o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Salmodiai, fazei soar tamboril,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Saltério ͜ e harpa suave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3375459"/>
      </p:ext>
    </p:extLst>
  </p:cSld>
  <p:clrMapOvr>
    <a:masterClrMapping/>
  </p:clrMapOvr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4557C5-8C73-482D-99E0-DAE6006F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2B23191-8BE1-4D28-9A0B-DBECDDF3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Na Lua Nova, na festa, tocai a trombeta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Na Lua Cheia, no dia da festa que ͜ é nossa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Pois o Senhor, Deus de Jacó, prescreveu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A Israel tal preceito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1025889"/>
      </p:ext>
    </p:extLst>
  </p:cSld>
  <p:clrMapOvr>
    <a:masterClrMapping/>
  </p:clrMapOvr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4557C5-8C73-482D-99E0-DAE6006F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2B23191-8BE1-4D28-9A0B-DBECDDF3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Deus ordenou a José como lei e preceito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Quando saiu Israel lá da terra do ͜ Egito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Onde ͜ eu ouvi língua estranha pra mim,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A qual eu não conhecia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2375052"/>
      </p:ext>
    </p:extLst>
  </p:cSld>
  <p:clrMapOvr>
    <a:masterClrMapping/>
  </p:clrMapOvr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4557C5-8C73-482D-99E0-DAE6006F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2B23191-8BE1-4D28-9A0B-DBECDDF3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Livrei dos cestos tuas mãos e ͜ os teus ombros do peso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Clamaste ͜ a mim na ͜ angústia e te dei livramento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Eu te provei nas águas de </a:t>
            </a:r>
            <a:r>
              <a:rPr lang="pt-BR" sz="2800" dirty="0" err="1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Meribá</a:t>
            </a:r>
            <a:endParaRPr lang="pt-BR" sz="2800" dirty="0">
              <a:effectLst/>
              <a:latin typeface="Segoe UI" panose="020B0502040204020203" pitchFamily="34" charset="0"/>
              <a:ea typeface="Quattrocento Sans"/>
              <a:cs typeface="Quattrocento Sans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E no trovão dei resposta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3922545"/>
      </p:ext>
    </p:extLst>
  </p:cSld>
  <p:clrMapOvr>
    <a:masterClrMapping/>
  </p:clrMapOvr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4557C5-8C73-482D-99E0-DAE6006F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2B23191-8BE1-4D28-9A0B-DBECDDF3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Ouve, meu povo, sim, pois eu desejo ͜ exortar-te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Ó Israel, quem me dera se tu me ͜ escutasses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Estranho deus não haja ͜ em meio de ti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Jamais te curves a ele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5855217"/>
      </p:ext>
    </p:extLst>
  </p:cSld>
  <p:clrMapOvr>
    <a:masterClrMapping/>
  </p:clrMapOvr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4557C5-8C73-482D-99E0-DAE6006F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2B23191-8BE1-4D28-9A0B-DBECDDF3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Eu sou teu Deus, que da terra do ͜ Egito livrei-te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Oh, abre bem a tua boca, pois hei de enchê-la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Mas Israel não atendeu minha voz,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Não quis me ͜ ouvir o meu povo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1030486"/>
      </p:ext>
    </p:extLst>
  </p:cSld>
  <p:clrMapOvr>
    <a:masterClrMapping/>
  </p:clrMapOvr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4557C5-8C73-482D-99E0-DAE6006F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2B23191-8BE1-4D28-9A0B-DBECDDF3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Deixei-o ͜ andar, pois, no seu coração mui teimoso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E ͜ os entreguei pra seguir os seus próprios conselhos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Oh, se ͜ Israel, meu povo, ͜ ouvisse a mim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E ͜ andasse nos meus caminhos!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2109892"/>
      </p:ext>
    </p:extLst>
  </p:cSld>
  <p:clrMapOvr>
    <a:masterClrMapping/>
  </p:clrMapOvr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4557C5-8C73-482D-99E0-DAE6006F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2B23191-8BE1-4D28-9A0B-DBECDDF3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Seus inimigos eu destruiria de pronto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E deitaria mão contra seus opositores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Em sujeição sempre ͜ ao meu povo, ͜ Israel,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Quem me ͜ aborrece ͜ estaria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09720"/>
      </p:ext>
    </p:extLst>
  </p:cSld>
  <p:clrMapOvr>
    <a:masterClrMapping/>
  </p:clrMapOvr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4557C5-8C73-482D-99E0-DAE6006F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81B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2B23191-8BE1-4D28-9A0B-DBECDDF3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 Sustentaria meu povo com ͜ o trigo mais fino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E ͜ o fartaria com mel que da rocha escorre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Sim, provisão daria eu a ͜ Israel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Quattrocento Sans"/>
                <a:cs typeface="Quattrocento Sans"/>
              </a:rPr>
              <a:t>Com mel e ͜ o trigo mais fino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339228"/>
      </p:ext>
    </p:extLst>
  </p:cSld>
  <p:clrMapOvr>
    <a:masterClrMapping/>
  </p:clrMapOvr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84B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Llangloffan</a:t>
            </a:r>
            <a:r>
              <a:rPr lang="pt-BR" dirty="0"/>
              <a:t> </a:t>
            </a:r>
          </a:p>
          <a:p>
            <a:r>
              <a:rPr lang="pt-BR" dirty="0"/>
              <a:t>Métrica: 7. 6. 7. 6 </a:t>
            </a:r>
          </a:p>
          <a:p>
            <a:r>
              <a:rPr lang="pt-BR" dirty="0"/>
              <a:t>Compositor: D. Evans, 1865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3193448320"/>
      </p:ext>
    </p:extLst>
  </p:cSld>
  <p:clrMapOvr>
    <a:masterClrMapping/>
  </p:clrMapOvr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Javé, Deus dos exércitos, oh, quão amáveis são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tuas tendas,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pelas quais meu ser suspiros dá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o meu vigor se esvai pelos átrios do Senhor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Deus vivente clamam minha carne e coração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8897604"/>
      </p:ext>
    </p:extLst>
  </p:cSld>
  <p:clrMapOvr>
    <a:masterClrMapping/>
  </p:clrMapOvr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Até o pardal pra si achou a casa pra morar,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 andorinha encontrou um ninho para si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acolha os seus filhotes. Achei o teu altar.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Senhor dos exércitos, meu Rei, meu Deus tu és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2537126"/>
      </p:ext>
    </p:extLst>
  </p:cSld>
  <p:clrMapOvr>
    <a:masterClrMapping/>
  </p:clrMapOvr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que habitam o lugar da casa do Senhor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Continuamente louvam Deus e bem felizes são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Feliz é o varão cuja força está em ti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tem no coração caminho reto, puro e bom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3528996"/>
      </p:ext>
    </p:extLst>
  </p:cSld>
  <p:clrMapOvr>
    <a:masterClrMapping/>
  </p:clrMapOvr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qual passando pelo vale estéril, seco e ruim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Faz dele manancial; e as chuvas bênçãos vêm trazer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força em força, vão bem diante do Senhor,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Aparecendo cada um no monte de Sião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3855138"/>
      </p:ext>
    </p:extLst>
  </p:cSld>
  <p:clrMapOvr>
    <a:masterClrMapping/>
  </p:clrMapOvr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Senhor, Deus dos exércitos, escuta a oração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Deus de Israel, concede ouvidos para mim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volta o teu olhar, nosso escudo e proteção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Contempla, ó Senhor, o rosto do Ungido teu.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2713568"/>
      </p:ext>
    </p:extLst>
  </p:cSld>
  <p:clrMapOvr>
    <a:masterClrMapping/>
  </p:clrMapOvr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Um dia nos teus átrios vale muito mais que mil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bem melhor na porta estar da casa do meu Deus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que permanecer junto às tendas do homem mau,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o Senhor Javé é nosso Sol e proteção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964043"/>
      </p:ext>
    </p:extLst>
  </p:cSld>
  <p:clrMapOvr>
    <a:masterClrMapping/>
  </p:clrMapOvr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 graça e glória o Senhor, pois Ele nenhum bem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Sonega aos homens que estão trilhando a retidão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Javé, Senhor das hostes, feliz é o homem que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ti confia para sempre, ó Deus de Israel!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4796572"/>
      </p:ext>
    </p:extLst>
  </p:cSld>
  <p:clrMapOvr>
    <a:masterClrMapping/>
  </p:clrMapOvr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85A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10. 10 10. 10 10. 10 10</a:t>
            </a:r>
          </a:p>
          <a:p>
            <a:r>
              <a:rPr lang="pt-BR" dirty="0"/>
              <a:t>Saltério de Genebra, 1562</a:t>
            </a:r>
          </a:p>
          <a:p>
            <a:r>
              <a:rPr lang="pt-BR" dirty="0"/>
              <a:t>Modo: </a:t>
            </a:r>
            <a:r>
              <a:rPr lang="pt-BR" dirty="0" err="1"/>
              <a:t>mixolídio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 (rev. 2022)</a:t>
            </a:r>
          </a:p>
        </p:txBody>
      </p:sp>
    </p:spTree>
    <p:extLst>
      <p:ext uri="{BB962C8B-B14F-4D97-AF65-F5344CB8AC3E}">
        <p14:creationId xmlns:p14="http://schemas.microsoft.com/office/powerpoint/2010/main" val="2174119205"/>
      </p:ext>
    </p:extLst>
  </p:cSld>
  <p:clrMapOvr>
    <a:masterClrMapping/>
  </p:clrMapOvr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Favoreceste ͜ a tua terra, ͜ ó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restauraste as posses de Jacó.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Teu povo perdoaste do seu mal,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Cobrindo a multidão do seu pecar,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contiveste todo ͜ o teu furor.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Deus, tu és a nossa salvação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sobre nós retira o teu furor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vem teu povo restabelecer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0110168"/>
      </p:ext>
    </p:extLst>
  </p:cSld>
  <p:clrMapOvr>
    <a:masterClrMapping/>
  </p:clrMapOvr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Acaso ͜ o teu furor perdurará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povo e nas futuras gerações?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voltarás a nos vivificar,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em ti o povo venha se ͜ alegrar?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Misericórdia mostra e vem salvar.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Escutarei, pois falarás de paz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 que não voltem à insensatez.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salvação dos justos perto ͜ está.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9556325"/>
      </p:ext>
    </p:extLst>
  </p:cSld>
  <p:clrMapOvr>
    <a:masterClrMapping/>
  </p:clrMapOvr>
</p:sld>
</file>

<file path=ppt/slides/slide5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Verdade e graça vieram se encontrar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Beijaram-se a justiça e a paz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céu, justiça baixe o olhar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Verdade, sim, da terra vem brotar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fruto bom da terra Deus dará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Pegadas justas, sendas se farão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9288182"/>
      </p:ext>
    </p:extLst>
  </p:cSld>
  <p:clrMapOvr>
    <a:masterClrMapping/>
  </p:clrMapOvr>
</p:sld>
</file>

<file path=ppt/slides/slide5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85B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Veni</a:t>
            </a:r>
            <a:r>
              <a:rPr lang="pt-BR" dirty="0"/>
              <a:t> Emmanuel</a:t>
            </a:r>
          </a:p>
          <a:p>
            <a:r>
              <a:rPr lang="pt-BR" dirty="0"/>
              <a:t>Métrica: 8. 8. 8. 8</a:t>
            </a:r>
          </a:p>
          <a:p>
            <a:r>
              <a:rPr lang="pt-BR" dirty="0"/>
              <a:t>Melodia francesa do século XV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3553342696"/>
      </p:ext>
    </p:extLst>
  </p:cSld>
  <p:clrMapOvr>
    <a:masterClrMapping/>
  </p:clrMapOvr>
</p:sld>
</file>

<file path=ppt/slides/slide5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Favoreceste a tua terra,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restauraste as posses de Jacó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Teu povo perdoaste do mal,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Cobrindo a multidão do seu pecar,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contiveste todo o teu furor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Deus, tu és a nossa salvação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6850830"/>
      </p:ext>
    </p:extLst>
  </p:cSld>
  <p:clrMapOvr>
    <a:masterClrMapping/>
  </p:clrMapOvr>
</p:sld>
</file>

<file path=ppt/slides/slide5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sobre nós retira o teu furor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vem teu povo restabelecer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teu furor se prolongará,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povo e nas futuras gerações?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voltarás a nos vivificar,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em ti o povo venha se alegrar?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3154497"/>
      </p:ext>
    </p:extLst>
  </p:cSld>
  <p:clrMapOvr>
    <a:masterClrMapping/>
  </p:clrMapOvr>
</p:sld>
</file>

<file path=ppt/slides/slide5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Misericórdia mostra e vem salvar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Escutarei, pois falarás de paz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Jamais cometam insensatez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salvação dos justos perto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tua salvação bem perto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 que tua glória assista a terra, ó Deus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5690195"/>
      </p:ext>
    </p:extLst>
  </p:cSld>
  <p:clrMapOvr>
    <a:masterClrMapping/>
  </p:clrMapOvr>
</p:sld>
</file>

<file path=ppt/slides/slide5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Verdade e graça vieram se encontrar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Beijaram-se a justiça e a paz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céu, justiça baixe o olhar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Verdade, sim, da terra vem brotar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fruto bom da terra Deus dará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Pegadas justas, sendas se farão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373564"/>
      </p:ext>
    </p:extLst>
  </p:cSld>
  <p:clrMapOvr>
    <a:masterClrMapping/>
  </p:clrMapOvr>
</p:sld>
</file>

<file path=ppt/slides/slide5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1B7711-26A4-2281-D653-2188C9302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86B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125CEF3-9AEF-3396-DB1F-1DBCCE517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Melodia: </a:t>
            </a:r>
            <a:r>
              <a:rPr lang="en-US" dirty="0" err="1"/>
              <a:t>Ist</a:t>
            </a:r>
            <a:r>
              <a:rPr lang="en-US" dirty="0"/>
              <a:t> Gott für </a:t>
            </a:r>
            <a:r>
              <a:rPr lang="en-US" dirty="0" err="1"/>
              <a:t>mich</a:t>
            </a:r>
            <a:r>
              <a:rPr lang="en-US" dirty="0"/>
              <a:t>, so </a:t>
            </a:r>
            <a:r>
              <a:rPr lang="en-US" dirty="0" err="1"/>
              <a:t>trete</a:t>
            </a:r>
            <a:endParaRPr lang="pt-BR" dirty="0"/>
          </a:p>
          <a:p>
            <a:r>
              <a:rPr lang="en-US" dirty="0" err="1"/>
              <a:t>Métrica</a:t>
            </a:r>
            <a:r>
              <a:rPr lang="en-US" dirty="0"/>
              <a:t>: 7 6. 7 6. 7 6. 7 6</a:t>
            </a:r>
            <a:endParaRPr lang="pt-BR" dirty="0"/>
          </a:p>
          <a:p>
            <a:r>
              <a:rPr lang="en-US" dirty="0"/>
              <a:t>D. </a:t>
            </a:r>
            <a:r>
              <a:rPr lang="en-US" dirty="0" err="1"/>
              <a:t>Spaiser</a:t>
            </a:r>
            <a:r>
              <a:rPr lang="en-US" dirty="0"/>
              <a:t>, “24 </a:t>
            </a:r>
            <a:r>
              <a:rPr lang="en-US" dirty="0" err="1"/>
              <a:t>Geystliche</a:t>
            </a:r>
            <a:r>
              <a:rPr lang="en-US" dirty="0"/>
              <a:t> Lieder”, Augsburg, 1609</a:t>
            </a:r>
            <a:endParaRPr lang="pt-BR" dirty="0"/>
          </a:p>
          <a:p>
            <a:r>
              <a:rPr lang="pt-BR" dirty="0"/>
              <a:t>Letra: Comissão Brasileira de Salmodia, 2025</a:t>
            </a:r>
          </a:p>
        </p:txBody>
      </p:sp>
    </p:spTree>
    <p:extLst>
      <p:ext uri="{BB962C8B-B14F-4D97-AF65-F5344CB8AC3E}">
        <p14:creationId xmlns:p14="http://schemas.microsoft.com/office/powerpoint/2010/main" val="3269248509"/>
      </p:ext>
    </p:extLst>
  </p:cSld>
  <p:clrMapOvr>
    <a:masterClrMapping/>
  </p:clrMapOvr>
</p:sld>
</file>

<file path=ppt/slides/slide5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E4941-DE15-E3C6-7602-8A6077CC4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9D43E2-F00E-E832-154B-6AC6EFD2A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SALMO 86B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1724E4-647A-44BA-B89B-4B68D6EA6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Inclina ͜ os teus ouvidos;</a:t>
            </a:r>
          </a:p>
          <a:p>
            <a:r>
              <a:rPr lang="pt-BR" dirty="0"/>
              <a:t>Responde-me, Senhor!</a:t>
            </a:r>
          </a:p>
          <a:p>
            <a:r>
              <a:rPr lang="pt-BR" dirty="0"/>
              <a:t>Estou necessitado,</a:t>
            </a:r>
          </a:p>
          <a:p>
            <a:r>
              <a:rPr lang="pt-BR" dirty="0"/>
              <a:t>Estou em aflição.</a:t>
            </a:r>
          </a:p>
          <a:p>
            <a:r>
              <a:rPr lang="pt-BR" b="1" baseline="30000" dirty="0"/>
              <a:t>2</a:t>
            </a:r>
            <a:r>
              <a:rPr lang="pt-BR" dirty="0"/>
              <a:t> Minha ͜ alma, ͜ ó Deus, preserva,</a:t>
            </a:r>
          </a:p>
          <a:p>
            <a:r>
              <a:rPr lang="pt-BR" dirty="0"/>
              <a:t>Pois piedoso ͜ eu sou.</a:t>
            </a:r>
          </a:p>
          <a:p>
            <a:r>
              <a:rPr lang="pt-BR" dirty="0"/>
              <a:t>Senhor, teu servo salva,</a:t>
            </a:r>
          </a:p>
          <a:p>
            <a:r>
              <a:rPr lang="pt-BR" dirty="0"/>
              <a:t>O qual confia ͜ em ti. </a:t>
            </a:r>
          </a:p>
        </p:txBody>
      </p:sp>
    </p:spTree>
    <p:extLst>
      <p:ext uri="{BB962C8B-B14F-4D97-AF65-F5344CB8AC3E}">
        <p14:creationId xmlns:p14="http://schemas.microsoft.com/office/powerpoint/2010/main" val="4037233939"/>
      </p:ext>
    </p:extLst>
  </p:cSld>
  <p:clrMapOvr>
    <a:masterClrMapping/>
  </p:clrMapOvr>
</p:sld>
</file>

<file path=ppt/slides/slide5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0FCD3-7CA2-831F-1D64-F4D4F3C0C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7A4E3-55C7-78AD-9F26-3208D9EAB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SALMO 86B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EF1B725-D36D-FE31-84CA-A1BE3A1D8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De mim te compadece,</a:t>
            </a:r>
          </a:p>
          <a:p>
            <a:r>
              <a:rPr lang="pt-BR" dirty="0"/>
              <a:t>Pois clamo sempre ͜ a ti.</a:t>
            </a:r>
          </a:p>
          <a:p>
            <a:r>
              <a:rPr lang="pt-BR" b="1" baseline="30000" dirty="0"/>
              <a:t>4</a:t>
            </a:r>
            <a:r>
              <a:rPr lang="pt-BR" dirty="0"/>
              <a:t> Ao servo teu alegra;</a:t>
            </a:r>
          </a:p>
          <a:p>
            <a:r>
              <a:rPr lang="pt-BR" dirty="0"/>
              <a:t>Minha ͜ alma ͜ elevo ͜ a ti.</a:t>
            </a:r>
          </a:p>
          <a:p>
            <a:r>
              <a:rPr lang="pt-BR" b="1" baseline="30000" dirty="0"/>
              <a:t>5</a:t>
            </a:r>
            <a:r>
              <a:rPr lang="pt-BR" dirty="0"/>
              <a:t> Porque tu és bondoso;</a:t>
            </a:r>
          </a:p>
          <a:p>
            <a:r>
              <a:rPr lang="pt-BR" dirty="0"/>
              <a:t>Mui compassivo és.</a:t>
            </a:r>
          </a:p>
          <a:p>
            <a:r>
              <a:rPr lang="pt-BR" dirty="0"/>
              <a:t>Senhor, és mui benigno</a:t>
            </a:r>
          </a:p>
          <a:p>
            <a:r>
              <a:rPr lang="pt-BR" dirty="0"/>
              <a:t>A quem por ti chamar.</a:t>
            </a:r>
          </a:p>
        </p:txBody>
      </p:sp>
    </p:spTree>
    <p:extLst>
      <p:ext uri="{BB962C8B-B14F-4D97-AF65-F5344CB8AC3E}">
        <p14:creationId xmlns:p14="http://schemas.microsoft.com/office/powerpoint/2010/main" val="3730144449"/>
      </p:ext>
    </p:extLst>
  </p:cSld>
  <p:clrMapOvr>
    <a:masterClrMapping/>
  </p:clrMapOvr>
</p:sld>
</file>

<file path=ppt/slides/slide6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F3F70-C78F-6B04-A7DD-2B321CF80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B0A950-16F2-4A13-2C74-15A6D1AE4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SALMO 86B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CD57801-9BED-916D-690E-B122F3A36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6</a:t>
            </a:r>
            <a:r>
              <a:rPr lang="pt-BR" dirty="0"/>
              <a:t> Escuta ͜ a minha prece,</a:t>
            </a:r>
          </a:p>
          <a:p>
            <a:r>
              <a:rPr lang="pt-BR" dirty="0"/>
              <a:t>Atende ͜ ao meu clamor.</a:t>
            </a:r>
          </a:p>
          <a:p>
            <a:r>
              <a:rPr lang="pt-BR" b="1" baseline="30000" dirty="0"/>
              <a:t>7</a:t>
            </a:r>
            <a:r>
              <a:rPr lang="pt-BR" dirty="0"/>
              <a:t> No dia da angústia,</a:t>
            </a:r>
          </a:p>
          <a:p>
            <a:r>
              <a:rPr lang="pt-BR" dirty="0"/>
              <a:t>Respondes meu clamor.</a:t>
            </a:r>
          </a:p>
          <a:p>
            <a:r>
              <a:rPr lang="pt-BR" b="1" baseline="30000" dirty="0"/>
              <a:t>8</a:t>
            </a:r>
            <a:r>
              <a:rPr lang="pt-BR" dirty="0"/>
              <a:t> Ninguém em meio ͜ aos deuses</a:t>
            </a:r>
          </a:p>
          <a:p>
            <a:r>
              <a:rPr lang="pt-BR" dirty="0"/>
              <a:t>É comparado ͜ a ti; </a:t>
            </a:r>
          </a:p>
          <a:p>
            <a:r>
              <a:rPr lang="pt-BR" dirty="0"/>
              <a:t>E nada se ͜ assemelha</a:t>
            </a:r>
          </a:p>
          <a:p>
            <a:r>
              <a:rPr lang="pt-BR" dirty="0"/>
              <a:t>Às obras das tuas mãos.</a:t>
            </a:r>
          </a:p>
        </p:txBody>
      </p:sp>
    </p:spTree>
    <p:extLst>
      <p:ext uri="{BB962C8B-B14F-4D97-AF65-F5344CB8AC3E}">
        <p14:creationId xmlns:p14="http://schemas.microsoft.com/office/powerpoint/2010/main" val="804889520"/>
      </p:ext>
    </p:extLst>
  </p:cSld>
  <p:clrMapOvr>
    <a:masterClrMapping/>
  </p:clrMapOvr>
</p:sld>
</file>

<file path=ppt/slides/slide6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07C7E-47B4-EB8C-3215-4DC8915E0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E17D3-12FB-8E8E-5706-1C46B6E47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SALMO 86B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B80A60-C5CD-46C7-B6F9-8A685F08B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9</a:t>
            </a:r>
            <a:r>
              <a:rPr lang="pt-BR" dirty="0"/>
              <a:t> Os povos que fizeste</a:t>
            </a:r>
          </a:p>
          <a:p>
            <a:r>
              <a:rPr lang="pt-BR" dirty="0"/>
              <a:t>Virão a ti, Senhor.</a:t>
            </a:r>
          </a:p>
          <a:p>
            <a:r>
              <a:rPr lang="pt-BR" dirty="0"/>
              <a:t>Adorarão teu nome</a:t>
            </a:r>
          </a:p>
          <a:p>
            <a:r>
              <a:rPr lang="pt-BR" dirty="0"/>
              <a:t>E ͜ o glorificarão.</a:t>
            </a:r>
          </a:p>
          <a:p>
            <a:r>
              <a:rPr lang="pt-BR" b="1" baseline="30000" dirty="0"/>
              <a:t>10</a:t>
            </a:r>
            <a:r>
              <a:rPr lang="pt-BR" dirty="0"/>
              <a:t> Pois fazes maravilhas;</a:t>
            </a:r>
          </a:p>
          <a:p>
            <a:r>
              <a:rPr lang="pt-BR" dirty="0"/>
              <a:t>Somente tu és Deus!</a:t>
            </a:r>
          </a:p>
          <a:p>
            <a:r>
              <a:rPr lang="pt-BR" dirty="0"/>
              <a:t>Senhor, és grandioso;</a:t>
            </a:r>
          </a:p>
          <a:p>
            <a:r>
              <a:rPr lang="pt-BR" dirty="0"/>
              <a:t>Somente tu és Deus!</a:t>
            </a:r>
          </a:p>
        </p:txBody>
      </p:sp>
    </p:spTree>
    <p:extLst>
      <p:ext uri="{BB962C8B-B14F-4D97-AF65-F5344CB8AC3E}">
        <p14:creationId xmlns:p14="http://schemas.microsoft.com/office/powerpoint/2010/main" val="1909287355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904A1-88C0-375C-04F4-E591D4049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EB0082-7FBA-240B-2274-69FA86556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SALMO 86B</a:t>
            </a:r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AB7B6C1-51AC-A108-6D8C-9906A5A33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11</a:t>
            </a:r>
            <a:r>
              <a:rPr lang="pt-BR" dirty="0"/>
              <a:t> Me ͜ ensina ͜ o teu caminho;</a:t>
            </a:r>
          </a:p>
          <a:p>
            <a:r>
              <a:rPr lang="pt-BR" dirty="0"/>
              <a:t>Dispõe-me ͜ o coração</a:t>
            </a:r>
          </a:p>
          <a:p>
            <a:r>
              <a:rPr lang="pt-BR" dirty="0"/>
              <a:t>A só temer teu nome</a:t>
            </a:r>
          </a:p>
          <a:p>
            <a:r>
              <a:rPr lang="pt-BR" dirty="0"/>
              <a:t>E na verdade ͜ andar.</a:t>
            </a:r>
          </a:p>
          <a:p>
            <a:r>
              <a:rPr lang="pt-BR" b="1" baseline="30000" dirty="0"/>
              <a:t>12</a:t>
            </a:r>
            <a:r>
              <a:rPr lang="pt-BR" dirty="0"/>
              <a:t> Louvar-te-ei, Senhor Deus,</a:t>
            </a:r>
          </a:p>
          <a:p>
            <a:r>
              <a:rPr lang="pt-BR" dirty="0"/>
              <a:t>De todo ͜ o coração;</a:t>
            </a:r>
          </a:p>
          <a:p>
            <a:r>
              <a:rPr lang="pt-BR" dirty="0"/>
              <a:t>Teu nome, para sempre,</a:t>
            </a:r>
          </a:p>
          <a:p>
            <a:r>
              <a:rPr lang="pt-BR" dirty="0"/>
              <a:t>Eu glorificarei.</a:t>
            </a:r>
          </a:p>
        </p:txBody>
      </p:sp>
    </p:spTree>
    <p:extLst>
      <p:ext uri="{BB962C8B-B14F-4D97-AF65-F5344CB8AC3E}">
        <p14:creationId xmlns:p14="http://schemas.microsoft.com/office/powerpoint/2010/main" val="1388149300"/>
      </p:ext>
    </p:extLst>
  </p:cSld>
  <p:clrMapOvr>
    <a:masterClrMapping/>
  </p:clrMapOvr>
</p:sld>
</file>

<file path=ppt/slides/slide6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E8A8D-16CA-DB75-03CF-F07521A15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895A1-CB70-AD30-D0F4-AED7F608F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SALMO 86B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E536402-212A-3192-BB36-63CB22A1F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13</a:t>
            </a:r>
            <a:r>
              <a:rPr lang="pt-BR" dirty="0"/>
              <a:t> Pois sobre mim é grande</a:t>
            </a:r>
          </a:p>
          <a:p>
            <a:r>
              <a:rPr lang="pt-BR" dirty="0"/>
              <a:t>A tua graça, ͜ ó Deus.</a:t>
            </a:r>
          </a:p>
          <a:p>
            <a:r>
              <a:rPr lang="pt-BR" dirty="0"/>
              <a:t>Minha ͜ alma tu livraste</a:t>
            </a:r>
          </a:p>
          <a:p>
            <a:r>
              <a:rPr lang="pt-BR" dirty="0"/>
              <a:t>Do ͜ inferno ͜ e seu poder.</a:t>
            </a:r>
          </a:p>
          <a:p>
            <a:r>
              <a:rPr lang="pt-BR" b="1" baseline="30000" dirty="0"/>
              <a:t>14</a:t>
            </a:r>
            <a:r>
              <a:rPr lang="pt-BR" dirty="0"/>
              <a:t> Soberbos e malignos</a:t>
            </a:r>
          </a:p>
          <a:p>
            <a:r>
              <a:rPr lang="pt-BR" dirty="0"/>
              <a:t>Se erguem contra mim;</a:t>
            </a:r>
          </a:p>
          <a:p>
            <a:r>
              <a:rPr lang="pt-BR" dirty="0"/>
              <a:t>Perseguem a minha ͜ alma;</a:t>
            </a:r>
          </a:p>
          <a:p>
            <a:r>
              <a:rPr lang="pt-BR" dirty="0"/>
              <a:t>Não consideram Deus.</a:t>
            </a:r>
          </a:p>
        </p:txBody>
      </p:sp>
    </p:spTree>
    <p:extLst>
      <p:ext uri="{BB962C8B-B14F-4D97-AF65-F5344CB8AC3E}">
        <p14:creationId xmlns:p14="http://schemas.microsoft.com/office/powerpoint/2010/main" val="3458789656"/>
      </p:ext>
    </p:extLst>
  </p:cSld>
  <p:clrMapOvr>
    <a:masterClrMapping/>
  </p:clrMapOvr>
</p:sld>
</file>

<file path=ppt/slides/slide6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12CCC-0B5F-5D53-935A-CF7C19470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5F9A18-9869-D519-2476-28271ACF4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SALMO 86B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9B450CE-04DF-4453-E853-0C43EA698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15</a:t>
            </a:r>
            <a:r>
              <a:rPr lang="pt-BR" dirty="0"/>
              <a:t> Porém, és compassivo,</a:t>
            </a:r>
          </a:p>
          <a:p>
            <a:r>
              <a:rPr lang="pt-BR" dirty="0"/>
              <a:t>Repleto de favor,</a:t>
            </a:r>
          </a:p>
          <a:p>
            <a:r>
              <a:rPr lang="pt-BR" dirty="0"/>
              <a:t>Paciente ͜ e gracioso;</a:t>
            </a:r>
          </a:p>
          <a:p>
            <a:r>
              <a:rPr lang="pt-BR" dirty="0"/>
              <a:t>Mui verdadeiro és.</a:t>
            </a:r>
          </a:p>
          <a:p>
            <a:r>
              <a:rPr lang="pt-BR" b="1" baseline="30000" dirty="0"/>
              <a:t>16</a:t>
            </a:r>
            <a:r>
              <a:rPr lang="pt-BR" dirty="0"/>
              <a:t> A mim, Senhor, atenta;</a:t>
            </a:r>
          </a:p>
          <a:p>
            <a:r>
              <a:rPr lang="pt-BR" dirty="0"/>
              <a:t>De mim tem compaixão.</a:t>
            </a:r>
          </a:p>
          <a:p>
            <a:r>
              <a:rPr lang="pt-BR" dirty="0"/>
              <a:t>Ao filho da tua serva</a:t>
            </a:r>
          </a:p>
          <a:p>
            <a:r>
              <a:rPr lang="pt-BR" dirty="0"/>
              <a:t>Dá força ͜ e salvação.</a:t>
            </a:r>
          </a:p>
        </p:txBody>
      </p:sp>
    </p:spTree>
    <p:extLst>
      <p:ext uri="{BB962C8B-B14F-4D97-AF65-F5344CB8AC3E}">
        <p14:creationId xmlns:p14="http://schemas.microsoft.com/office/powerpoint/2010/main" val="1607421670"/>
      </p:ext>
    </p:extLst>
  </p:cSld>
  <p:clrMapOvr>
    <a:masterClrMapping/>
  </p:clrMapOvr>
</p:sld>
</file>

<file path=ppt/slides/slide6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7D200-7CC1-9C13-8D71-E67DE3934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1C8DD6-761D-3589-A831-5896C8054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SALMO 86B</a:t>
            </a:r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B04677-30DF-5F55-804B-6D86D2B47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17</a:t>
            </a:r>
            <a:r>
              <a:rPr lang="pt-BR" dirty="0"/>
              <a:t> Senhor, a mim concede</a:t>
            </a:r>
          </a:p>
          <a:p>
            <a:r>
              <a:rPr lang="pt-BR" dirty="0"/>
              <a:t>Sinal do teu favor,</a:t>
            </a:r>
          </a:p>
          <a:p>
            <a:r>
              <a:rPr lang="pt-BR" dirty="0"/>
              <a:t>A fim de que o veja</a:t>
            </a:r>
          </a:p>
          <a:p>
            <a:r>
              <a:rPr lang="pt-BR" dirty="0"/>
              <a:t>Quem aborrece ͜ a mim</a:t>
            </a:r>
          </a:p>
          <a:p>
            <a:r>
              <a:rPr lang="pt-BR" dirty="0"/>
              <a:t>E, ͜ então, se envergonhe</a:t>
            </a:r>
          </a:p>
          <a:p>
            <a:r>
              <a:rPr lang="pt-BR" dirty="0"/>
              <a:t>Em grande confusão,</a:t>
            </a:r>
          </a:p>
          <a:p>
            <a:r>
              <a:rPr lang="pt-BR" dirty="0"/>
              <a:t>Pois tu és meu auxílio</a:t>
            </a:r>
          </a:p>
          <a:p>
            <a:r>
              <a:rPr lang="pt-BR" dirty="0"/>
              <a:t>E meu consolador.</a:t>
            </a:r>
          </a:p>
        </p:txBody>
      </p:sp>
    </p:spTree>
    <p:extLst>
      <p:ext uri="{BB962C8B-B14F-4D97-AF65-F5344CB8AC3E}">
        <p14:creationId xmlns:p14="http://schemas.microsoft.com/office/powerpoint/2010/main" val="1576056047"/>
      </p:ext>
    </p:extLst>
  </p:cSld>
  <p:clrMapOvr>
    <a:masterClrMapping/>
  </p:clrMapOvr>
</p:sld>
</file>

<file path=ppt/slides/slide6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87B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Melodia</a:t>
            </a:r>
            <a:r>
              <a:rPr lang="en-US" dirty="0"/>
              <a:t>: Break bread </a:t>
            </a:r>
            <a:endParaRPr lang="pt-BR" dirty="0"/>
          </a:p>
          <a:p>
            <a:r>
              <a:rPr lang="en-US" dirty="0" err="1"/>
              <a:t>Métrica</a:t>
            </a:r>
            <a:r>
              <a:rPr lang="en-US" dirty="0"/>
              <a:t>: 10. </a:t>
            </a:r>
            <a:r>
              <a:rPr lang="pt-BR" dirty="0"/>
              <a:t>10. 14. 8 </a:t>
            </a:r>
          </a:p>
          <a:p>
            <a:r>
              <a:rPr lang="pt-BR" dirty="0"/>
              <a:t>Melodia afro-americana </a:t>
            </a:r>
          </a:p>
          <a:p>
            <a:r>
              <a:rPr lang="pt-BR" dirty="0"/>
              <a:t>Metrificação: Comissão Brasileira de Salmodia, 2015</a:t>
            </a:r>
          </a:p>
        </p:txBody>
      </p:sp>
    </p:spTree>
    <p:extLst>
      <p:ext uri="{BB962C8B-B14F-4D97-AF65-F5344CB8AC3E}">
        <p14:creationId xmlns:p14="http://schemas.microsoft.com/office/powerpoint/2010/main" val="2566780982"/>
      </p:ext>
    </p:extLst>
  </p:cSld>
  <p:clrMapOvr>
    <a:masterClrMapping/>
  </p:clrMapOvr>
</p:sld>
</file>

<file path=ppt/slides/slide6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Sobre os seus santos montes, Deus fundou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Senhor ama as portas de Sião,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Senhor ama mais do que muitas habitações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Jacó, sim, ama bem mais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8726025"/>
      </p:ext>
    </p:extLst>
  </p:cSld>
  <p:clrMapOvr>
    <a:masterClrMapping/>
  </p:clrMapOvr>
</p:sld>
</file>

<file path=ppt/slides/slide6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Muitas coisas gloriosas sobre ti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Tem-se dito, ó cidade do Senhor!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Dentre os que me conhecem,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Raabe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farei menção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Babilônia direi também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8168945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Eis aí a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Filístia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lá nasceu,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Etiópia e Tiro lá também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Sião se dirá: este e aquele nasceram lá,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Deus mesmo a plantará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5125810"/>
      </p:ext>
    </p:extLst>
  </p:cSld>
  <p:clrMapOvr>
    <a:masterClrMapping/>
  </p:clrMapOvr>
</p:sld>
</file>

<file path=ppt/slides/slide6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87B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Senhor, quando os povos registrar,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“Este lá é nascido” - Deus dirá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cantores em vivas, saltando, entoarão: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"São minhas fontes todas em ti"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4765552"/>
      </p:ext>
    </p:extLst>
  </p:cSld>
  <p:clrMapOvr>
    <a:masterClrMapping/>
  </p:clrMapOvr>
</p:sld>
</file>

<file path=ppt/slides/slide6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5B9F9D6-B591-A621-7632-0669A6509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88B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9041B66-43A1-C120-5883-D70911BA4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Jesu</a:t>
            </a:r>
            <a:r>
              <a:rPr lang="pt-BR" dirty="0"/>
              <a:t>, </a:t>
            </a:r>
            <a:r>
              <a:rPr lang="pt-BR" dirty="0" err="1"/>
              <a:t>meine</a:t>
            </a:r>
            <a:r>
              <a:rPr lang="pt-BR" dirty="0"/>
              <a:t> Freude</a:t>
            </a:r>
          </a:p>
          <a:p>
            <a:r>
              <a:rPr lang="pt-BR" dirty="0"/>
              <a:t>Métrica: 6 6 5. 6 6 5. 7 8 6</a:t>
            </a:r>
          </a:p>
          <a:p>
            <a:r>
              <a:rPr lang="pt-BR" dirty="0"/>
              <a:t>Compositor: Johann </a:t>
            </a:r>
            <a:r>
              <a:rPr lang="pt-BR" dirty="0" err="1"/>
              <a:t>Crüger</a:t>
            </a:r>
            <a:r>
              <a:rPr lang="pt-BR" dirty="0"/>
              <a:t>, 1653</a:t>
            </a:r>
          </a:p>
          <a:p>
            <a:r>
              <a:rPr lang="pt-BR" dirty="0"/>
              <a:t>Harmonização: Johann Sebastian Bach, 1723</a:t>
            </a:r>
          </a:p>
          <a:p>
            <a:r>
              <a:rPr lang="pt-BR" dirty="0"/>
              <a:t>Metrificação: Comissão Brasileira de Salmodia, 2024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8331429"/>
      </p:ext>
    </p:extLst>
  </p:cSld>
  <p:clrMapOvr>
    <a:masterClrMapping/>
  </p:clrMapOvr>
</p:sld>
</file>

<file path=ppt/slides/slide6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C13F700-D042-21E9-7A7F-4AECA7946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88B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9FE1A9C-B504-A1C9-0138-1EE836715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Dia ͜ e noite, ͜ eu clamo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na tua presença,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Deus, meu salvador.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Chegue ͜ a minha prece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à tua presença;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ouve ͜ o meu clamor,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Pois minha ͜ alma farta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sofrer, e ͜ a minha vida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perto ͜ está da morte.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5398035"/>
      </p:ext>
    </p:extLst>
  </p:cSld>
  <p:clrMapOvr>
    <a:masterClrMapping/>
  </p:clrMapOvr>
</p:sld>
</file>

<file path=ppt/slides/slide6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C13F700-D042-21E9-7A7F-4AECA7946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88B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8D80778D-AA4F-634B-3940-CA76991D8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Sou contado junto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aos que ͜ à cova descem,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sem força ͜ estou.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Atirado ͜ aos mortos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já na sepultura,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sou contado ͜ assim.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Deles não te lembras mais;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das tuas mãos desamparados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eles já se ͜ encontram.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3090551"/>
      </p:ext>
    </p:extLst>
  </p:cSld>
  <p:clrMapOvr>
    <a:masterClrMapping/>
  </p:clrMapOvr>
</p:sld>
</file>

<file path=ppt/slides/slide6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C13F700-D042-21E9-7A7F-4AECA7946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88B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22394D2-CD88-4291-094A-DD1C6417D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Na mais funda cova,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em lugar terrível,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 puseste, ͜ ó Deus.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Tu me abateste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as tuas ondas,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o teu furor.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 fizeste, ó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meus conhecidos fossem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mim separados.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9807857"/>
      </p:ext>
    </p:extLst>
  </p:cSld>
  <p:clrMapOvr>
    <a:masterClrMapping/>
  </p:clrMapOvr>
</p:sld>
</file>

<file path=ppt/slides/slide6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C13F700-D042-21E9-7A7F-4AECA7946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88B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84A1574-C5DC-AF1C-62BC-529C9FC0D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 me transformaste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num abominável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aos amigos meus.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Eu me ͜ encontro preso,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não enxergo meios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me libertar.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Desfaleço de ͜ aflição,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choro ͜ e clamo dia ͜ a dia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as mãos erguidas.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310037"/>
      </p:ext>
    </p:extLst>
  </p:cSld>
  <p:clrMapOvr>
    <a:masterClrMapping/>
  </p:clrMapOvr>
</p:sld>
</file>

<file path=ppt/slides/slide6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C13F700-D042-21E9-7A7F-4AECA7946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88B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4565C12A-3164-AE96-56D2-DC0B73E6C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Por acaso, mostras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aos que já morreram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prodígios teus?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Ou acaso ͜ os mortos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hão de levantar-se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para te louvar?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Por acaso, vão dizer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 ͜ és fiel e és bondoso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lá na sepultura?</a:t>
            </a:r>
          </a:p>
        </p:txBody>
      </p:sp>
    </p:spTree>
    <p:extLst>
      <p:ext uri="{BB962C8B-B14F-4D97-AF65-F5344CB8AC3E}">
        <p14:creationId xmlns:p14="http://schemas.microsoft.com/office/powerpoint/2010/main" val="3776032722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C13F700-D042-21E9-7A7F-4AECA7946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88B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5A85C875-4E25-8B50-B85C-6DCB4A58C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Será que nas trevas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tuas maravilhas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hão de se mostrar?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Ou então na terra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do esquecimento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tua retidão?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Mas, Senhor, eu clamo ͜ a ti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antes que ͜ amanheça ͜ o dia;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vem em meu socorro!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6172305"/>
      </p:ext>
    </p:extLst>
  </p:cSld>
  <p:clrMapOvr>
    <a:masterClrMapping/>
  </p:clrMapOvr>
</p:sld>
</file>

<file path=ppt/slides/slide6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01DC2AA3-2287-38A6-77A8-B2A52D139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88B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14B31FA5-BB1A-ABC5-2F31-A13B5E7AD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Por que me rejeitas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de mim ocultas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teu rosto, ͜ ó Deus?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Desde ͜ a mocidade,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ando ͜ aflito ͜ e prestes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morrer, Senhor.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Sob o peso de tua mão,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estou desorientado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sob os teus terrores.</a:t>
            </a:r>
          </a:p>
        </p:txBody>
      </p:sp>
    </p:spTree>
    <p:extLst>
      <p:ext uri="{BB962C8B-B14F-4D97-AF65-F5344CB8AC3E}">
        <p14:creationId xmlns:p14="http://schemas.microsoft.com/office/powerpoint/2010/main" val="513381728"/>
      </p:ext>
    </p:extLst>
  </p:cSld>
  <p:clrMapOvr>
    <a:masterClrMapping/>
  </p:clrMapOvr>
</p:sld>
</file>

<file path=ppt/slides/slide6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8AA851A2-ED70-2728-7CE0-49FA29A16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88B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E2049CD2-A7D4-6948-7EDA-C70BCAF99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Teu terror, tua ira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sobre mim passaram;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retalhado ͜ estou.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Eles me rodeiam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como muitas águas;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sitiado ͜ estou.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Afastaste ͜ amigos meus;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companheiros, conhecidos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para mim são trevas.</a:t>
            </a:r>
          </a:p>
        </p:txBody>
      </p:sp>
    </p:spTree>
    <p:extLst>
      <p:ext uri="{BB962C8B-B14F-4D97-AF65-F5344CB8AC3E}">
        <p14:creationId xmlns:p14="http://schemas.microsoft.com/office/powerpoint/2010/main" val="1893936985"/>
      </p:ext>
    </p:extLst>
  </p:cSld>
  <p:clrMapOvr>
    <a:masterClrMapping/>
  </p:clrMapOvr>
</p:sld>
</file>

<file path=ppt/slides/slide6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90B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Melodia</a:t>
            </a:r>
            <a:r>
              <a:rPr lang="en-US" dirty="0"/>
              <a:t>: St. Catherine</a:t>
            </a:r>
            <a:endParaRPr lang="pt-BR" dirty="0"/>
          </a:p>
          <a:p>
            <a:r>
              <a:rPr lang="en-US" dirty="0" err="1"/>
              <a:t>Métrica</a:t>
            </a:r>
            <a:r>
              <a:rPr lang="en-US" dirty="0"/>
              <a:t>: 8 8. </a:t>
            </a:r>
            <a:r>
              <a:rPr lang="pt-BR" dirty="0"/>
              <a:t>8 8. 8 8</a:t>
            </a:r>
          </a:p>
          <a:p>
            <a:r>
              <a:rPr lang="pt-BR" dirty="0"/>
              <a:t>Compositor: Henri Frederick </a:t>
            </a:r>
            <a:r>
              <a:rPr lang="pt-BR" dirty="0" err="1"/>
              <a:t>Hemy</a:t>
            </a:r>
            <a:r>
              <a:rPr lang="pt-BR" dirty="0"/>
              <a:t>, 1864</a:t>
            </a:r>
          </a:p>
          <a:p>
            <a:r>
              <a:rPr lang="pt-BR" dirty="0"/>
              <a:t>Metrificação: Comissão Brasileira de Salmodia (rev. 2020)</a:t>
            </a:r>
          </a:p>
        </p:txBody>
      </p:sp>
    </p:spTree>
    <p:extLst>
      <p:ext uri="{BB962C8B-B14F-4D97-AF65-F5344CB8AC3E}">
        <p14:creationId xmlns:p14="http://schemas.microsoft.com/office/powerpoint/2010/main" val="22440802"/>
      </p:ext>
    </p:extLst>
  </p:cSld>
  <p:clrMapOvr>
    <a:masterClrMapping/>
  </p:clrMapOvr>
</p:sld>
</file>

<file path=ppt/slides/slide6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Senhor, tens sido refúgio pra nós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Durante todas as gerações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Antes que ͜ os montes viessem a ser,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Antes da terra ͜ e ͜ o mundo ͜ existir.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 eternal, tu és Senhor.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Sempre e sempre, tu és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0164951"/>
      </p:ext>
    </p:extLst>
  </p:cSld>
  <p:clrMapOvr>
    <a:masterClrMapping/>
  </p:clrMapOvr>
</p:sld>
</file>

<file path=ppt/slides/slide6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Fazes o homem voltar a ser pó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depois dizes “volvei daí”.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Como um dia, mil anos se vão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como ontem eles serão,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aos teus olhos são assim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͜ a vigília que se foi.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0135696"/>
      </p:ext>
    </p:extLst>
  </p:cSld>
  <p:clrMapOvr>
    <a:masterClrMapping/>
  </p:clrMapOvr>
</p:sld>
</file>

<file path=ppt/slides/slide6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Todo esse tempo qual torrentes são.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as arrastas como ͜ o dormir.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São como a relva que cedo abre a flor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enche a manhã de ͜ enfeite ͜ e verdor,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Mas, quando ͜ a tarde chega ͜ ao fim,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Murcha e seca se tornou.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7474515"/>
      </p:ext>
    </p:extLst>
  </p:cSld>
  <p:clrMapOvr>
    <a:masterClrMapping/>
  </p:clrMapOvr>
</p:sld>
</file>

<file path=ppt/slides/slide6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consumidos estamos, ó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conturbados por teu furor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 tua presença está nosso mal.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Nosso pecado ͜ oculto também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 tua ira ͜ os dias vão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breve pensamento, são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7993836"/>
      </p:ext>
    </p:extLst>
  </p:cSld>
  <p:clrMapOvr>
    <a:masterClrMapping/>
  </p:clrMapOvr>
</p:sld>
</file>

<file path=ppt/slides/slide6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Setenta anos é ͜ o nosso viver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há vigor, oitenta serão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Porém, não passam de canseira ͜ e dor.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Depressa vão, e voamos nós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Quem é capaz de conhecer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tua ira, ͜ o teu furor?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7208687"/>
      </p:ext>
    </p:extLst>
  </p:cSld>
  <p:clrMapOvr>
    <a:masterClrMapping/>
  </p:clrMapOvr>
</p:sld>
</file>

<file path=ppt/slides/slide6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Ensina-nos nossos dias contar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que sábio seja ͜ o viver.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Volta e tenha de nós compaixão,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Dá-nos tua graça pela manhã.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sempre alegres, teu louvor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Entoaremos com fervor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1155835"/>
      </p:ext>
    </p:extLst>
  </p:cSld>
  <p:clrMapOvr>
    <a:masterClrMapping/>
  </p:clrMapOvr>
</p:sld>
</file>

<file path=ppt/slides/slide6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muitos dias, alegra-nos, pois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Tua ͜ aflição nos veio atingir.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muitos anos, concede ͜ o favor,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suportamos o teu furor.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nós vejamos teu agir,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os nossos filhos, teu fulgor.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4296769"/>
      </p:ext>
    </p:extLst>
  </p:cSld>
  <p:clrMapOvr>
    <a:masterClrMapping/>
  </p:clrMapOvr>
</p:sld>
</file>

<file path=ppt/slides/slide6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Seja tua graça, ó Deus, sobre nós,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tua graça, ͜ ó nosso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obras das nossas mãos, nosso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Vem confirmar, Senhor, sobre nós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 nossas mãos as obras, sim,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Confirma sobre nós, Senhor.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2935722"/>
      </p:ext>
    </p:extLst>
  </p:cSld>
  <p:clrMapOvr>
    <a:masterClrMapping/>
  </p:clrMapOvr>
</p:sld>
</file>

<file path=ppt/slides/slide6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4A3DC-B991-2734-8A85-B543F32CC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DF2953E-1511-935D-527C-3E332BFD2A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Melodia</a:t>
            </a:r>
            <a:r>
              <a:rPr lang="en-US" dirty="0"/>
              <a:t>: </a:t>
            </a:r>
            <a:r>
              <a:rPr lang="pt-BR" dirty="0" err="1"/>
              <a:t>Woodlands</a:t>
            </a:r>
            <a:endParaRPr lang="pt-BR" dirty="0"/>
          </a:p>
          <a:p>
            <a:r>
              <a:rPr lang="en-US" dirty="0" err="1"/>
              <a:t>Métrica</a:t>
            </a:r>
            <a:r>
              <a:rPr lang="en-US" dirty="0"/>
              <a:t>: 8 8. </a:t>
            </a:r>
            <a:r>
              <a:rPr lang="pt-BR" dirty="0"/>
              <a:t>8 8. 8 8</a:t>
            </a:r>
          </a:p>
          <a:p>
            <a:r>
              <a:rPr lang="pt-BR" dirty="0"/>
              <a:t>Compositor: Henri Frederick </a:t>
            </a:r>
            <a:r>
              <a:rPr lang="pt-BR" dirty="0" err="1"/>
              <a:t>Hemy</a:t>
            </a:r>
            <a:r>
              <a:rPr lang="pt-BR" dirty="0"/>
              <a:t>, 1864</a:t>
            </a:r>
          </a:p>
          <a:p>
            <a:r>
              <a:rPr lang="pt-BR" dirty="0"/>
              <a:t>Metrificação: Comissão Brasileira de Salmodia, 2024</a:t>
            </a:r>
          </a:p>
        </p:txBody>
      </p:sp>
    </p:spTree>
    <p:extLst>
      <p:ext uri="{BB962C8B-B14F-4D97-AF65-F5344CB8AC3E}">
        <p14:creationId xmlns:p14="http://schemas.microsoft.com/office/powerpoint/2010/main" val="2949051517"/>
      </p:ext>
    </p:extLst>
  </p:cSld>
  <p:clrMapOvr>
    <a:masterClrMapping/>
  </p:clrMapOvr>
</p:sld>
</file>

<file path=ppt/slides/slide6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EAEC0-09B7-119F-74BC-6E368E956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D24195-5F72-9240-7B77-869068366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91D389-49A4-A075-996E-3E5C801B9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 que habita junto ao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 ͜ esconderijo do Altíssimo,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Descanso tem à sombra do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À sombra do Onipotente Deus.</a:t>
            </a:r>
          </a:p>
        </p:txBody>
      </p:sp>
    </p:spTree>
    <p:extLst>
      <p:ext uri="{BB962C8B-B14F-4D97-AF65-F5344CB8AC3E}">
        <p14:creationId xmlns:p14="http://schemas.microsoft.com/office/powerpoint/2010/main" val="1822241425"/>
      </p:ext>
    </p:extLst>
  </p:cSld>
  <p:clrMapOvr>
    <a:masterClrMapping/>
  </p:clrMapOvr>
</p:sld>
</file>

<file path=ppt/slides/slide6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5ACB2-4FE4-4906-1B98-0A969FD8B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8BE2A7-6CE7-7208-E5D4-C89D716BE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427CD8C-885D-F944-9518-A49D5A75B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Direi: “refúgio ͜ e fortaleza ͜ és tu,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Senhor meu Deus, em quem confiarei”.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Do laço feito pelo caçador,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 pestilência Deus te livrará.</a:t>
            </a:r>
          </a:p>
        </p:txBody>
      </p:sp>
    </p:spTree>
    <p:extLst>
      <p:ext uri="{BB962C8B-B14F-4D97-AF65-F5344CB8AC3E}">
        <p14:creationId xmlns:p14="http://schemas.microsoft.com/office/powerpoint/2010/main" val="677963708"/>
      </p:ext>
    </p:extLst>
  </p:cSld>
  <p:clrMapOvr>
    <a:masterClrMapping/>
  </p:clrMapOvr>
</p:sld>
</file>

<file path=ppt/slides/slide6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50EC6-BE58-F663-852C-CDDE83E33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1416F2-BDA8-5853-68A4-FCDAC2B5D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8B6FF9-DE12-DA9C-4113-DAE12AE37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Com suas penas, Deus te cobrirá.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sob as suas asas, salvo ͜ estás,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a verdade do Senhor será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teu escudo e o teu broquel.</a:t>
            </a:r>
          </a:p>
        </p:txBody>
      </p:sp>
    </p:spTree>
    <p:extLst>
      <p:ext uri="{BB962C8B-B14F-4D97-AF65-F5344CB8AC3E}">
        <p14:creationId xmlns:p14="http://schemas.microsoft.com/office/powerpoint/2010/main" val="3368444178"/>
      </p:ext>
    </p:extLst>
  </p:cSld>
  <p:clrMapOvr>
    <a:masterClrMapping/>
  </p:clrMapOvr>
</p:sld>
</file>

<file path=ppt/slides/slide6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3CBE2-D579-7599-36D8-A6237F4C4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00C3-174D-C4BD-3747-C6E29D87C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85BCE6-2AC9-B1A8-964E-FE8B94D42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Pavor noturno não hás de temer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Nem seta que voando ͜ ao dia ͜ está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 nem a peste na escuridão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nem a mortandade ͜ em plena luz.</a:t>
            </a:r>
          </a:p>
        </p:txBody>
      </p:sp>
    </p:spTree>
    <p:extLst>
      <p:ext uri="{BB962C8B-B14F-4D97-AF65-F5344CB8AC3E}">
        <p14:creationId xmlns:p14="http://schemas.microsoft.com/office/powerpoint/2010/main" val="1984481619"/>
      </p:ext>
    </p:extLst>
  </p:cSld>
  <p:clrMapOvr>
    <a:masterClrMapping/>
  </p:clrMapOvr>
</p:sld>
</file>

<file path=ppt/slides/slide6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C454B-7DAA-6969-A242-1BADDED6D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E9858-EF30-26D9-222C-9642CECE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73F7C66-C233-31AE-D01B-C0DCE1D5F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Se do teu lado vierem mil cair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à tua destra mais dez mil tombar,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Ainda ͜ assim, a ti não chegará.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atingido tu não hás de ser.</a:t>
            </a:r>
          </a:p>
        </p:txBody>
      </p:sp>
    </p:spTree>
    <p:extLst>
      <p:ext uri="{BB962C8B-B14F-4D97-AF65-F5344CB8AC3E}">
        <p14:creationId xmlns:p14="http://schemas.microsoft.com/office/powerpoint/2010/main" val="750864462"/>
      </p:ext>
    </p:extLst>
  </p:cSld>
  <p:clrMapOvr>
    <a:masterClrMapping/>
  </p:clrMapOvr>
</p:sld>
</file>

<file path=ppt/slides/slide6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5784-CC88-C49B-3995-98FC903AA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1AC3A6-56BD-4C9B-D45C-A73D2405A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F0CF45-45E2-9377-65AA-573A91E46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Somente com teus olhos tu verás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 recompensa que os ímpios têm,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Pois tu disseste: “meu refúgio é Deus”,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Do ͜ Altíssimo fizeste ͜ habitação.</a:t>
            </a:r>
          </a:p>
        </p:txBody>
      </p:sp>
    </p:spTree>
    <p:extLst>
      <p:ext uri="{BB962C8B-B14F-4D97-AF65-F5344CB8AC3E}">
        <p14:creationId xmlns:p14="http://schemas.microsoft.com/office/powerpoint/2010/main" val="2348712595"/>
      </p:ext>
    </p:extLst>
  </p:cSld>
  <p:clrMapOvr>
    <a:masterClrMapping/>
  </p:clrMapOvr>
</p:sld>
</file>

<file path=ppt/slides/slide6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2B1FB-CA60-D8DE-A7F3-27CE371C8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38ABA-1126-FC52-98AA-9E6AE897C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C8CFA04-EAF6-CBC4-544E-3B43EDBB2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Nenhum dos males te sucederá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Nem praga ͜ à tua tenda chegará,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Pois aos seus anjos ordens Deus dará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Pra te guardar em todo ͜ o caminhar.</a:t>
            </a:r>
          </a:p>
        </p:txBody>
      </p:sp>
    </p:spTree>
    <p:extLst>
      <p:ext uri="{BB962C8B-B14F-4D97-AF65-F5344CB8AC3E}">
        <p14:creationId xmlns:p14="http://schemas.microsoft.com/office/powerpoint/2010/main" val="2208575542"/>
      </p:ext>
    </p:extLst>
  </p:cSld>
  <p:clrMapOvr>
    <a:masterClrMapping/>
  </p:clrMapOvr>
</p:sld>
</file>

<file path=ppt/slides/slide6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98EBE-0E69-F482-F0B5-17C86BD97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4CEEB8-AB34-4DDB-B13B-8FCD09569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728F9C-0B1E-DDC2-55A7-F955D7588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Te susterão os anjos nas suas mãos,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em pedra ͜ alguma tu tropeçarás.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Leão, serpente tu hás de pisar,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Leão e áspide tu calcarás. </a:t>
            </a:r>
          </a:p>
        </p:txBody>
      </p:sp>
    </p:spTree>
    <p:extLst>
      <p:ext uri="{BB962C8B-B14F-4D97-AF65-F5344CB8AC3E}">
        <p14:creationId xmlns:p14="http://schemas.microsoft.com/office/powerpoint/2010/main" val="2829678637"/>
      </p:ext>
    </p:extLst>
  </p:cSld>
  <p:clrMapOvr>
    <a:masterClrMapping/>
  </p:clrMapOvr>
</p:sld>
</file>

<file path=ppt/slides/slide6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0B333-D4E3-51EA-8E30-88254B448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0CEFA0-3DD7-B9CA-7EE5-2AE8340F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775F37B-6528-8BCC-E701-ACF5CDE80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Hei de ͜ o livrar e ͜ a salvo colocar,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com amor a mim se ͜ apegou,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Meu nome, com efeito, conheceu.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Ao suplicar-me, lhe responderei.</a:t>
            </a:r>
          </a:p>
        </p:txBody>
      </p:sp>
    </p:spTree>
    <p:extLst>
      <p:ext uri="{BB962C8B-B14F-4D97-AF65-F5344CB8AC3E}">
        <p14:creationId xmlns:p14="http://schemas.microsoft.com/office/powerpoint/2010/main" val="2779631354"/>
      </p:ext>
    </p:extLst>
  </p:cSld>
  <p:clrMapOvr>
    <a:masterClrMapping/>
  </p:clrMapOvr>
</p:sld>
</file>

<file path=ppt/slides/slide6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F5EC-3954-DFF6-1CB0-1191F88A7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F895DE-B497-08EE-1BAD-EF0569BB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91B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4C8AE7-D86E-A1BF-E704-4ECF7B5E2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ele, ͜ em sua ͜ angústia, estarei.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Livrá-lo-ei e ͜ o glorificarei.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Com longos dias saciá-lo-ei</a:t>
            </a:r>
          </a:p>
          <a:p>
            <a:pPr algn="just"/>
            <a:r>
              <a:rPr lang="pt-BR" sz="280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a minha salvação lhe mostrarei.</a:t>
            </a:r>
          </a:p>
        </p:txBody>
      </p:sp>
    </p:spTree>
    <p:extLst>
      <p:ext uri="{BB962C8B-B14F-4D97-AF65-F5344CB8AC3E}">
        <p14:creationId xmlns:p14="http://schemas.microsoft.com/office/powerpoint/2010/main" val="52376478"/>
      </p:ext>
    </p:extLst>
  </p:cSld>
  <p:clrMapOvr>
    <a:masterClrMapping/>
  </p:clrMapOvr>
</p:sld>
</file>

<file path=ppt/slides/slide6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A0F3A3F-D799-42B8-95BD-502A01D9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93A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B88D764-2229-4816-AD94-0E3E0963A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10. 10 10</a:t>
            </a:r>
          </a:p>
          <a:p>
            <a:r>
              <a:rPr lang="pt-BR" dirty="0"/>
              <a:t>Saltério de Genebra, 1562</a:t>
            </a:r>
          </a:p>
          <a:p>
            <a:r>
              <a:rPr lang="pt-BR" dirty="0"/>
              <a:t>Modo: </a:t>
            </a:r>
            <a:r>
              <a:rPr lang="pt-BR" dirty="0" err="1"/>
              <a:t>hipomixolídio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1392504984"/>
      </p:ext>
    </p:extLst>
  </p:cSld>
  <p:clrMapOvr>
    <a:masterClrMapping/>
  </p:clrMapOvr>
</p:sld>
</file>

<file path=ppt/slides/slide6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13BA95E-CA1A-4C07-A3C6-27F5AA3F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93A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A0980D9-7534-4F36-9D70-B970D9465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Reina ͜ o Senhor! Sim, o Senhor é 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majestade revestido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 poder cingido Ele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Firmou o mundo, não vacilará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8332255"/>
      </p:ext>
    </p:extLst>
  </p:cSld>
  <p:clrMapOvr>
    <a:masterClrMapping/>
  </p:clrMapOvr>
</p:sld>
</file>

<file path=ppt/slides/slide6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13BA95E-CA1A-4C07-A3C6-27F5AA3F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93A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A0980D9-7534-4F36-9D70-B970D9465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Desde ͜ a antiguidade firme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 trono, ͜ ó Deus, sim, firme ele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Desde ͜ a eternidade, Deus, tu és,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Desde ͜ a antiguidade, ó Senhor!</a:t>
            </a:r>
          </a:p>
        </p:txBody>
      </p:sp>
    </p:spTree>
    <p:extLst>
      <p:ext uri="{BB962C8B-B14F-4D97-AF65-F5344CB8AC3E}">
        <p14:creationId xmlns:p14="http://schemas.microsoft.com/office/powerpoint/2010/main" val="65372917"/>
      </p:ext>
    </p:extLst>
  </p:cSld>
  <p:clrMapOvr>
    <a:masterClrMapping/>
  </p:clrMapOvr>
</p:sld>
</file>

<file path=ppt/slides/slide6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13BA95E-CA1A-4C07-A3C6-27F5AA3F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93A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A0980D9-7534-4F36-9D70-B970D9465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rios levantam o bramido seu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Deus, os rios levantam seu fragor,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Mas, nas alturas, poderoso és,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Mais que os grandes vagalhões do mar</a:t>
            </a:r>
          </a:p>
        </p:txBody>
      </p:sp>
    </p:spTree>
    <p:extLst>
      <p:ext uri="{BB962C8B-B14F-4D97-AF65-F5344CB8AC3E}">
        <p14:creationId xmlns:p14="http://schemas.microsoft.com/office/powerpoint/2010/main" val="2144879794"/>
      </p:ext>
    </p:extLst>
  </p:cSld>
  <p:clrMapOvr>
    <a:masterClrMapping/>
  </p:clrMapOvr>
</p:sld>
</file>

<file path=ppt/slides/slide6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13BA95E-CA1A-4C07-A3C6-27F5AA3F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93A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A0980D9-7534-4F36-9D70-B970D9465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Deus, teus testemunhos são fiéis,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São fidelíssimos, sim, ó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tua casa, ó Senhor, convém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santidade para sempre, ͜ ó Deus</a:t>
            </a:r>
          </a:p>
        </p:txBody>
      </p:sp>
    </p:spTree>
    <p:extLst>
      <p:ext uri="{BB962C8B-B14F-4D97-AF65-F5344CB8AC3E}">
        <p14:creationId xmlns:p14="http://schemas.microsoft.com/office/powerpoint/2010/main" val="2219376998"/>
      </p:ext>
    </p:extLst>
  </p:cSld>
  <p:clrMapOvr>
    <a:masterClrMapping/>
  </p:clrMapOvr>
</p:sld>
</file>

<file path=ppt/slides/slide6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13126-FCA3-4C16-91B0-D9B6F4246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93B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B98C721-E495-423C-B396-4487FF6BDE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All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Christ</a:t>
            </a:r>
            <a:r>
              <a:rPr lang="pt-BR" dirty="0"/>
              <a:t> I </a:t>
            </a:r>
            <a:r>
              <a:rPr lang="pt-BR" dirty="0" err="1"/>
              <a:t>Owe</a:t>
            </a:r>
            <a:r>
              <a:rPr lang="pt-BR" dirty="0"/>
              <a:t> </a:t>
            </a:r>
          </a:p>
          <a:p>
            <a:r>
              <a:rPr lang="pt-BR" dirty="0"/>
              <a:t>Métrica: 7 6. 7 7. 6 5. 7 6</a:t>
            </a:r>
          </a:p>
          <a:p>
            <a:r>
              <a:rPr lang="pt-BR" dirty="0"/>
              <a:t>Compositor: John Thomas </a:t>
            </a:r>
            <a:r>
              <a:rPr lang="pt-BR" dirty="0" err="1"/>
              <a:t>Grape</a:t>
            </a:r>
            <a:r>
              <a:rPr lang="pt-BR" dirty="0"/>
              <a:t>, 1868</a:t>
            </a:r>
          </a:p>
          <a:p>
            <a:r>
              <a:rPr lang="pt-BR" dirty="0"/>
              <a:t>Metrificação: Comissão Brasileira de Salmodia, 2021</a:t>
            </a:r>
          </a:p>
        </p:txBody>
      </p:sp>
    </p:spTree>
    <p:extLst>
      <p:ext uri="{BB962C8B-B14F-4D97-AF65-F5344CB8AC3E}">
        <p14:creationId xmlns:p14="http://schemas.microsoft.com/office/powerpoint/2010/main" val="2039081091"/>
      </p:ext>
    </p:extLst>
  </p:cSld>
  <p:clrMapOvr>
    <a:masterClrMapping/>
  </p:clrMapOvr>
</p:sld>
</file>

<file path=ppt/slides/slide6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13126-FCA3-4C16-91B0-D9B6F4246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93B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6786E6A-62DB-4A24-AEB3-116F1D520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dirty="0"/>
              <a:t> Eis que reina o Senhor. Cingido Ele ͜ está</a:t>
            </a:r>
          </a:p>
          <a:p>
            <a:r>
              <a:rPr lang="pt-BR" dirty="0"/>
              <a:t>De poder e majestade ͜ o Senhor se revestiu</a:t>
            </a:r>
          </a:p>
          <a:p>
            <a:r>
              <a:rPr lang="pt-BR" dirty="0"/>
              <a:t>O mundo Deus firmou, não vacilará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dirty="0"/>
              <a:t> Desde ͜ a ͜ antiguidade, ͜ ó Deus, teu trono firme ͜ está</a:t>
            </a:r>
          </a:p>
        </p:txBody>
      </p:sp>
    </p:spTree>
    <p:extLst>
      <p:ext uri="{BB962C8B-B14F-4D97-AF65-F5344CB8AC3E}">
        <p14:creationId xmlns:p14="http://schemas.microsoft.com/office/powerpoint/2010/main" val="1732464160"/>
      </p:ext>
    </p:extLst>
  </p:cSld>
  <p:clrMapOvr>
    <a:masterClrMapping/>
  </p:clrMapOvr>
</p:sld>
</file>

<file path=ppt/slides/slide6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13126-FCA3-4C16-91B0-D9B6F4246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93B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4B6DD3E-E023-4C7E-9261-F22A914BE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Tu és desde ͜ a ͜ eternidade, ͜ ó Deus, nosso Senhor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dirty="0"/>
              <a:t> Levantando ͜ os rios vão seu bramido, seu fragor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dirty="0"/>
              <a:t> Porém, Deus, o Senhor, lá nos altos céus,</a:t>
            </a:r>
          </a:p>
          <a:p>
            <a:r>
              <a:rPr lang="pt-BR" dirty="0"/>
              <a:t>Bem mais poderoso é que ͜ os vagalhões do mar</a:t>
            </a:r>
          </a:p>
        </p:txBody>
      </p:sp>
    </p:spTree>
    <p:extLst>
      <p:ext uri="{BB962C8B-B14F-4D97-AF65-F5344CB8AC3E}">
        <p14:creationId xmlns:p14="http://schemas.microsoft.com/office/powerpoint/2010/main" val="4073225782"/>
      </p:ext>
    </p:extLst>
  </p:cSld>
  <p:clrMapOvr>
    <a:masterClrMapping/>
  </p:clrMapOvr>
</p:sld>
</file>

<file path=ppt/slides/slide6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13126-FCA3-4C16-91B0-D9B6F4246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EB2270-2C1E-4AA9-8627-30C52D891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dirty="0"/>
              <a:t> Fidelíssimos, ó Deus, teus testemunhos são</a:t>
            </a:r>
          </a:p>
          <a:p>
            <a:r>
              <a:rPr lang="pt-BR" dirty="0"/>
              <a:t>À tua casa, ͜ ó Deus, convém santidade, ó Senhor</a:t>
            </a:r>
          </a:p>
          <a:p>
            <a:r>
              <a:rPr lang="pt-BR" dirty="0"/>
              <a:t>À tua casa, ͜ ó Deus, ó Senhor, convém,</a:t>
            </a:r>
          </a:p>
          <a:p>
            <a:r>
              <a:rPr lang="pt-BR" dirty="0"/>
              <a:t>Sim, a santidade para todo ͜ o sempre, ó Deus</a:t>
            </a:r>
          </a:p>
        </p:txBody>
      </p:sp>
    </p:spTree>
    <p:extLst>
      <p:ext uri="{BB962C8B-B14F-4D97-AF65-F5344CB8AC3E}">
        <p14:creationId xmlns:p14="http://schemas.microsoft.com/office/powerpoint/2010/main" val="1867437575"/>
      </p:ext>
    </p:extLst>
  </p:cSld>
  <p:clrMapOvr>
    <a:masterClrMapping/>
  </p:clrMapOvr>
</p:sld>
</file>

<file path=ppt/slides/slide6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C8A5189-0C13-4AC9-B7C1-F8B742767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94B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27B1748-58A9-49CC-9FE1-61F095508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Gott</a:t>
            </a:r>
            <a:r>
              <a:rPr lang="pt-BR" dirty="0"/>
              <a:t> </a:t>
            </a:r>
            <a:r>
              <a:rPr lang="pt-BR" dirty="0" err="1"/>
              <a:t>erhalte</a:t>
            </a:r>
            <a:r>
              <a:rPr lang="pt-BR" dirty="0"/>
              <a:t> Franz </a:t>
            </a:r>
            <a:r>
              <a:rPr lang="pt-BR" dirty="0" err="1"/>
              <a:t>den</a:t>
            </a:r>
            <a:r>
              <a:rPr lang="pt-BR" dirty="0"/>
              <a:t> Kaiser</a:t>
            </a:r>
          </a:p>
          <a:p>
            <a:r>
              <a:rPr lang="pt-BR" dirty="0"/>
              <a:t>Métrica: 8 7. 8 7. 8 7. 8 7</a:t>
            </a:r>
          </a:p>
          <a:p>
            <a:r>
              <a:rPr lang="pt-BR" dirty="0"/>
              <a:t>Compositor: Franz Joseph Haydn, 1797</a:t>
            </a:r>
          </a:p>
          <a:p>
            <a:r>
              <a:rPr lang="pt-BR" dirty="0"/>
              <a:t>Metrificação: Comissão Brasileira de Salmodia, 2021</a:t>
            </a:r>
          </a:p>
        </p:txBody>
      </p:sp>
    </p:spTree>
    <p:extLst>
      <p:ext uri="{BB962C8B-B14F-4D97-AF65-F5344CB8AC3E}">
        <p14:creationId xmlns:p14="http://schemas.microsoft.com/office/powerpoint/2010/main" val="260789397"/>
      </p:ext>
    </p:extLst>
  </p:cSld>
  <p:clrMapOvr>
    <a:masterClrMapping/>
  </p:clrMapOvr>
</p:sld>
</file>

<file path=ppt/slides/slide6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5F499-BCDF-4BFB-A04C-5906E957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A96069-3E32-488F-BC21-CB70E7CDE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dirty="0"/>
              <a:t> Ó Senhor, Deus das vinganças,</a:t>
            </a:r>
          </a:p>
          <a:p>
            <a:r>
              <a:rPr lang="pt-BR" dirty="0"/>
              <a:t>Resplandece, ͜ ó Vingador.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dirty="0"/>
              <a:t> Ó Juiz de toda ͜ a terra,</a:t>
            </a:r>
          </a:p>
          <a:p>
            <a:r>
              <a:rPr lang="pt-BR" dirty="0"/>
              <a:t>Aos soberbos retribui.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dirty="0"/>
              <a:t> Até quando, até quando</a:t>
            </a:r>
          </a:p>
          <a:p>
            <a:r>
              <a:rPr lang="pt-BR" dirty="0"/>
              <a:t>Os perversos vencerão,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dirty="0"/>
              <a:t> Proferindo ͜ impiedades,</a:t>
            </a:r>
          </a:p>
          <a:p>
            <a:r>
              <a:rPr lang="pt-BR" dirty="0"/>
              <a:t>Vangloriando-se do mal?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707867"/>
      </p:ext>
    </p:extLst>
  </p:cSld>
  <p:clrMapOvr>
    <a:masterClrMapping/>
  </p:clrMapOvr>
</p:sld>
</file>

<file path=ppt/slides/slide6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5F499-BCDF-4BFB-A04C-5906E957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A96069-3E32-488F-BC21-CB70E7CDE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dirty="0"/>
              <a:t> E oprimem tua ͜ herança,</a:t>
            </a:r>
          </a:p>
          <a:p>
            <a:r>
              <a:rPr lang="pt-BR" dirty="0"/>
              <a:t>O teu povo ͜ a esmagar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dirty="0"/>
              <a:t> Assassinam estrangeiros,</a:t>
            </a:r>
          </a:p>
          <a:p>
            <a:r>
              <a:rPr lang="pt-BR" dirty="0"/>
              <a:t>Órfãos e viúvas, sim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dirty="0"/>
              <a:t> Inda dizem, inda dizem:</a:t>
            </a:r>
          </a:p>
          <a:p>
            <a:r>
              <a:rPr lang="pt-BR" dirty="0"/>
              <a:t>“Deus não vê nem caso faz”.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dirty="0"/>
              <a:t> Atendei, ó insensatos,</a:t>
            </a:r>
          </a:p>
          <a:p>
            <a:r>
              <a:rPr lang="pt-BR" dirty="0"/>
              <a:t>Quando sábios vós sereis?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3163227"/>
      </p:ext>
    </p:extLst>
  </p:cSld>
  <p:clrMapOvr>
    <a:masterClrMapping/>
  </p:clrMapOvr>
</p:sld>
</file>

<file path=ppt/slides/slide6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5F499-BCDF-4BFB-A04C-5906E957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A96069-3E32-488F-BC21-CB70E7CDE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dirty="0"/>
              <a:t> O que fez o nosso ouvido</a:t>
            </a:r>
          </a:p>
          <a:p>
            <a:r>
              <a:rPr lang="pt-BR" dirty="0"/>
              <a:t>Será que não ouvirá?</a:t>
            </a:r>
          </a:p>
          <a:p>
            <a:r>
              <a:rPr lang="pt-BR" dirty="0"/>
              <a:t>O que fez os nossos olhos</a:t>
            </a:r>
          </a:p>
          <a:p>
            <a:r>
              <a:rPr lang="pt-BR" dirty="0"/>
              <a:t>Também não enxergará?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dirty="0"/>
              <a:t> Será que não puniria</a:t>
            </a:r>
          </a:p>
          <a:p>
            <a:r>
              <a:rPr lang="pt-BR" dirty="0"/>
              <a:t>Quem repreende ͜ as nações?</a:t>
            </a:r>
          </a:p>
          <a:p>
            <a:r>
              <a:rPr lang="pt-BR" dirty="0"/>
              <a:t>Quem saber concede ͜ aos homens</a:t>
            </a:r>
          </a:p>
          <a:p>
            <a:r>
              <a:rPr lang="pt-BR" dirty="0"/>
              <a:t>Será que não saberá?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3383669"/>
      </p:ext>
    </p:extLst>
  </p:cSld>
  <p:clrMapOvr>
    <a:masterClrMapping/>
  </p:clrMapOvr>
</p:sld>
</file>

<file path=ppt/slides/slide6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5F499-BCDF-4BFB-A04C-5906E957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A96069-3E32-488F-BC21-CB70E7CDE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dirty="0"/>
              <a:t> Pensamentos vãos dos homens</a:t>
            </a:r>
          </a:p>
          <a:p>
            <a:r>
              <a:rPr lang="pt-BR" dirty="0"/>
              <a:t>Conhecidos são de Deus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dirty="0"/>
              <a:t> Bem-aventurado ͜ o homem</a:t>
            </a:r>
          </a:p>
          <a:p>
            <a:r>
              <a:rPr lang="pt-BR" dirty="0"/>
              <a:t>A quem dás a correção</a:t>
            </a:r>
          </a:p>
          <a:p>
            <a:r>
              <a:rPr lang="pt-BR" dirty="0"/>
              <a:t>E ͜ a quem tua lei ensinas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dirty="0"/>
              <a:t> Dando ͜ alívio ͜ em dias maus</a:t>
            </a:r>
          </a:p>
          <a:p>
            <a:r>
              <a:rPr lang="pt-BR" dirty="0"/>
              <a:t>Até que se abra ͜ a cova</a:t>
            </a:r>
          </a:p>
          <a:p>
            <a:r>
              <a:rPr lang="pt-BR" dirty="0"/>
              <a:t>Para ͜ o ímpio, transgressor.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5876547"/>
      </p:ext>
    </p:extLst>
  </p:cSld>
  <p:clrMapOvr>
    <a:masterClrMapping/>
  </p:clrMapOvr>
</p:sld>
</file>

<file path=ppt/slides/slide6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5F499-BCDF-4BFB-A04C-5906E957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A96069-3E32-488F-BC21-CB70E7CDE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dirty="0"/>
              <a:t> Deus seu povo não rejeita</a:t>
            </a:r>
          </a:p>
          <a:p>
            <a:r>
              <a:rPr lang="pt-BR" dirty="0"/>
              <a:t>Nem sua ͜ herança deixará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dirty="0"/>
              <a:t> O juízo em justiça</a:t>
            </a:r>
          </a:p>
          <a:p>
            <a:r>
              <a:rPr lang="pt-BR" dirty="0"/>
              <a:t>Eis que se converterá</a:t>
            </a:r>
          </a:p>
          <a:p>
            <a:r>
              <a:rPr lang="pt-BR" dirty="0"/>
              <a:t>Os de coração correto</a:t>
            </a:r>
          </a:p>
          <a:p>
            <a:r>
              <a:rPr lang="pt-BR" dirty="0"/>
              <a:t>À justiça seguirão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dirty="0"/>
              <a:t> Quem a meu favor comigo</a:t>
            </a:r>
          </a:p>
          <a:p>
            <a:r>
              <a:rPr lang="pt-BR" dirty="0"/>
              <a:t>Contra os ímpios lutará?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419475"/>
      </p:ext>
    </p:extLst>
  </p:cSld>
  <p:clrMapOvr>
    <a:masterClrMapping/>
  </p:clrMapOvr>
</p:sld>
</file>

<file path=ppt/slides/slide6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5F499-BCDF-4BFB-A04C-5906E957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A96069-3E32-488F-BC21-CB70E7CDE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dirty="0"/>
              <a:t> Se não fora o Senhor Deus,</a:t>
            </a:r>
          </a:p>
          <a:p>
            <a:r>
              <a:rPr lang="pt-BR" dirty="0"/>
              <a:t>Com o seu auxílio a mim,</a:t>
            </a:r>
          </a:p>
          <a:p>
            <a:r>
              <a:rPr lang="pt-BR" dirty="0"/>
              <a:t>Já minha ͜ alma estaria</a:t>
            </a:r>
          </a:p>
          <a:p>
            <a:r>
              <a:rPr lang="pt-BR" dirty="0"/>
              <a:t>No lugar da solidão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dirty="0"/>
              <a:t> Quando ͜ eu digo, quando ͜ eu digo</a:t>
            </a:r>
          </a:p>
          <a:p>
            <a:r>
              <a:rPr lang="pt-BR" dirty="0"/>
              <a:t>“Eis meu pé a resvalar”,</a:t>
            </a:r>
          </a:p>
          <a:p>
            <a:r>
              <a:rPr lang="pt-BR" dirty="0"/>
              <a:t>A benignidade tua</a:t>
            </a:r>
          </a:p>
          <a:p>
            <a:r>
              <a:rPr lang="pt-BR" dirty="0"/>
              <a:t>Me sustém, ó meu Senhor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4031059"/>
      </p:ext>
    </p:extLst>
  </p:cSld>
  <p:clrMapOvr>
    <a:masterClrMapping/>
  </p:clrMapOvr>
</p:sld>
</file>

<file path=ppt/slides/slide6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5F499-BCDF-4BFB-A04C-5906E957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A96069-3E32-488F-BC21-CB70E7CDE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dirty="0"/>
              <a:t> Quando em mim se multiplicam</a:t>
            </a:r>
          </a:p>
          <a:p>
            <a:r>
              <a:rPr lang="pt-BR" dirty="0"/>
              <a:t>Muitas preocupações,</a:t>
            </a:r>
          </a:p>
          <a:p>
            <a:r>
              <a:rPr lang="pt-BR" dirty="0"/>
              <a:t>Minha alma se alegra</a:t>
            </a:r>
          </a:p>
          <a:p>
            <a:r>
              <a:rPr lang="pt-BR" dirty="0"/>
              <a:t>Pois me dás consolações.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t-BR" dirty="0"/>
              <a:t> Pode ͜ acaso ͜ associar-se</a:t>
            </a:r>
          </a:p>
          <a:p>
            <a:r>
              <a:rPr lang="pt-BR" dirty="0"/>
              <a:t>Junto ͜ a ti o trono mau,</a:t>
            </a:r>
          </a:p>
          <a:p>
            <a:r>
              <a:rPr lang="pt-BR" dirty="0"/>
              <a:t>O qual forja ͜ a ͜ iniquidade,</a:t>
            </a:r>
          </a:p>
          <a:p>
            <a:r>
              <a:rPr lang="pt-BR" dirty="0"/>
              <a:t>Tendo por pretexto ͜ a lei?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5751966"/>
      </p:ext>
    </p:extLst>
  </p:cSld>
  <p:clrMapOvr>
    <a:masterClrMapping/>
  </p:clrMapOvr>
</p:sld>
</file>

<file path=ppt/slides/slide6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5F499-BCDF-4BFB-A04C-5906E957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A96069-3E32-488F-BC21-CB70E7CDE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pt-BR" dirty="0"/>
              <a:t> Contra ͜ o justo se ͜ associam,</a:t>
            </a:r>
          </a:p>
          <a:p>
            <a:r>
              <a:rPr lang="pt-BR" dirty="0"/>
              <a:t>O ͜ inocente ͜ a condenar,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pt-BR" dirty="0"/>
              <a:t> Mas meu Deus é baluarte,</a:t>
            </a:r>
          </a:p>
          <a:p>
            <a:r>
              <a:rPr lang="pt-BR" dirty="0"/>
              <a:t>E rochedo ͜ a me ͜ abrigar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23</a:t>
            </a:r>
            <a:r>
              <a:rPr lang="pt-BR" dirty="0"/>
              <a:t> Sobre os ímpios faz cair, sim,</a:t>
            </a:r>
          </a:p>
          <a:p>
            <a:r>
              <a:rPr lang="pt-BR" dirty="0"/>
              <a:t>O seu mal, seu próprio mal</a:t>
            </a:r>
          </a:p>
          <a:p>
            <a:r>
              <a:rPr lang="pt-BR" dirty="0"/>
              <a:t>Pelos males cometidos,</a:t>
            </a:r>
          </a:p>
          <a:p>
            <a:r>
              <a:rPr lang="pt-BR" dirty="0"/>
              <a:t>Nosso Deus os matará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2286767"/>
      </p:ext>
    </p:extLst>
  </p:cSld>
  <p:clrMapOvr>
    <a:masterClrMapping/>
  </p:clrMapOvr>
</p:sld>
</file>

<file path=ppt/slides/slide6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95A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8 9. 8 8 9</a:t>
            </a:r>
          </a:p>
          <a:p>
            <a:r>
              <a:rPr lang="pt-BR" dirty="0"/>
              <a:t>Saltério de Genebra, 1542</a:t>
            </a:r>
          </a:p>
          <a:p>
            <a:r>
              <a:rPr lang="pt-BR" dirty="0"/>
              <a:t>Modo: dórico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2833096818"/>
      </p:ext>
    </p:extLst>
  </p:cSld>
  <p:clrMapOvr>
    <a:masterClrMapping/>
  </p:clrMapOvr>
</p:sld>
</file>

<file path=ppt/slides/slide6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Vinde ao Senhor e cantemos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Rochedo, nosso salvador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Rejubilando, celebremos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Vamos a Ele com graças,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salmos a comemorar,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o Senhor é o Deus Supremo!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2801507"/>
      </p:ext>
    </p:extLst>
  </p:cSld>
  <p:clrMapOvr>
    <a:masterClrMapping/>
  </p:clrMapOvr>
</p:sld>
</file>

<file path=ppt/slides/slide6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grande Rei sobre os deuses,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 profundezas tem nas mãos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Eis que altos montes lhe pertencem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Criou o mar; este é dele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Porque o Senhor, supremo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Fez com as mãos os continentes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4608353"/>
      </p:ext>
    </p:extLst>
  </p:cSld>
  <p:clrMapOvr>
    <a:masterClrMapping/>
  </p:clrMapOvr>
</p:sld>
</file>

<file path=ppt/slides/slide6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Prostrados, vinde, adoremos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joelhos diante do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nos criou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é Deus nosso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 Sua mão, somos pasto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Ovelhas, povo do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nosso Deus, e nós, seu povo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4692857"/>
      </p:ext>
    </p:extLst>
  </p:cSld>
  <p:clrMapOvr>
    <a:masterClrMapping/>
  </p:clrMapOvr>
</p:sld>
</file>

<file path=ppt/slides/slide6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a voz de Deus hoje ouvirdes,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torneis duro o coração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fizestes no deserto: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Meribá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sim, em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Massá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Lá me tentaram vossos pais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Inda que vendo minhas obras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8666903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Durante quarenta anos,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geração me desgostou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Povo de coração rebelde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meus caminhos não sabe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Jurei na minha ira, pois: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“Não entrarão no meu descanso”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4153792"/>
      </p:ext>
    </p:extLst>
  </p:cSld>
  <p:clrMapOvr>
    <a:masterClrMapping/>
  </p:clrMapOvr>
</p:sld>
</file>

<file path=ppt/slides/slide6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005EDE2-1BAE-ABFE-AC61-657AA0BD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97B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30DC49F-8FCD-8350-8793-1A8C9710B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Ash</a:t>
            </a:r>
            <a:r>
              <a:rPr lang="pt-BR" dirty="0"/>
              <a:t> Grove</a:t>
            </a:r>
          </a:p>
          <a:p>
            <a:r>
              <a:rPr lang="pt-BR" dirty="0"/>
              <a:t>Métrica: 12. 11. 12. 11. 12. 11. 12. 11</a:t>
            </a:r>
          </a:p>
          <a:p>
            <a:r>
              <a:rPr lang="pt-BR" dirty="0"/>
              <a:t>Melodia galesa tradicional</a:t>
            </a:r>
          </a:p>
          <a:p>
            <a:r>
              <a:rPr lang="pt-BR" dirty="0"/>
              <a:t>Metrificação: Comissão Brasileira de Salmodia, 2022</a:t>
            </a:r>
          </a:p>
        </p:txBody>
      </p:sp>
    </p:spTree>
    <p:extLst>
      <p:ext uri="{BB962C8B-B14F-4D97-AF65-F5344CB8AC3E}">
        <p14:creationId xmlns:p14="http://schemas.microsoft.com/office/powerpoint/2010/main" val="2015251766"/>
      </p:ext>
    </p:extLst>
  </p:cSld>
  <p:clrMapOvr>
    <a:masterClrMapping/>
  </p:clrMapOvr>
</p:sld>
</file>

<file path=ppt/slides/slide6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0612A-0B8A-6D9A-3E6A-80C2BF73F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97B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AF1972-7EC5-7876-9F2C-E42493AEB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Alegre-se ͜ a terra, porque ͜ o Senhor reina</a:t>
            </a:r>
          </a:p>
          <a:p>
            <a:r>
              <a:rPr lang="pt-BR" dirty="0"/>
              <a:t>Exultem as ilhas, pois reina ͜ o Senhor.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As nuvens e ͜ as trevas a Ele rodeiam </a:t>
            </a:r>
          </a:p>
          <a:p>
            <a:r>
              <a:rPr lang="pt-BR" dirty="0"/>
              <a:t>Do seu trono ͜ a base é ͜ o justo julgar.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À frente de Deus vai um fogo que queima</a:t>
            </a:r>
          </a:p>
          <a:p>
            <a:r>
              <a:rPr lang="pt-BR" dirty="0"/>
              <a:t>Os seus inimigos que ͜ estão ao redor.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Seus raios brilhantes clareiam o mundo</a:t>
            </a:r>
          </a:p>
          <a:p>
            <a:r>
              <a:rPr lang="pt-BR" dirty="0"/>
              <a:t>A terra ͜ os enxerga com grande temor.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2534352"/>
      </p:ext>
    </p:extLst>
  </p:cSld>
  <p:clrMapOvr>
    <a:masterClrMapping/>
  </p:clrMapOvr>
</p:sld>
</file>

<file path=ppt/slides/slide6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0612A-0B8A-6D9A-3E6A-80C2BF73F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97B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AF1972-7EC5-7876-9F2C-E42493AEB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Derretem-se ͜ os montes assim como ͜ a cera</a:t>
            </a:r>
          </a:p>
          <a:p>
            <a:r>
              <a:rPr lang="pt-BR" dirty="0"/>
              <a:t>Diante do Deus que da terra ͜ é ͜ o Senhor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Os céus anunciam a sua justiça,</a:t>
            </a:r>
          </a:p>
          <a:p>
            <a:r>
              <a:rPr lang="pt-BR" dirty="0"/>
              <a:t>E ͜ os povos contemplam a glória de Deus.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Confundam-se todos que ͜ adoram imagens,</a:t>
            </a:r>
          </a:p>
          <a:p>
            <a:r>
              <a:rPr lang="pt-BR" dirty="0"/>
              <a:t>Se prostrem os deuses perante ͜ o Senhor.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Escuta Sião e, por isso, se ͜ alegra.</a:t>
            </a:r>
          </a:p>
          <a:p>
            <a:r>
              <a:rPr lang="pt-BR" dirty="0"/>
              <a:t>Por tua justiça se ͜ alegra Judá.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8935515"/>
      </p:ext>
    </p:extLst>
  </p:cSld>
  <p:clrMapOvr>
    <a:masterClrMapping/>
  </p:clrMapOvr>
</p:sld>
</file>

<file path=ppt/slides/slide6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0612A-0B8A-6D9A-3E6A-80C2BF73F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97B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AF1972-7EC5-7876-9F2C-E42493AEB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Pois tu és supremo, Senhor, sobre ͜ a terra</a:t>
            </a:r>
          </a:p>
          <a:p>
            <a:r>
              <a:rPr lang="pt-BR" dirty="0"/>
              <a:t>E ͜ acima de todos os deuses estás.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Vós que ͜ a Deus amais, detestai a maldade.</a:t>
            </a:r>
          </a:p>
          <a:p>
            <a:r>
              <a:rPr lang="pt-BR" dirty="0"/>
              <a:t>Deus guarda ͜ os seus santos e ͜ os livra dos maus.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Difunde-se ͜ ao justo a luz, e ͜ a ͜ alegria</a:t>
            </a:r>
          </a:p>
          <a:p>
            <a:r>
              <a:rPr lang="pt-BR" dirty="0"/>
              <a:t>Àqueles que são puros de coração. 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Ó justos, se ͜ alegrem em Deus, sim, se ͜ alegrem</a:t>
            </a:r>
          </a:p>
          <a:p>
            <a:r>
              <a:rPr lang="pt-BR" dirty="0"/>
              <a:t>E ͜ ao seu nome santo ͜ ofereçam louvor.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2572626"/>
      </p:ext>
    </p:extLst>
  </p:cSld>
  <p:clrMapOvr>
    <a:masterClrMapping/>
  </p:clrMapOvr>
</p:sld>
</file>

<file path=ppt/slides/slide6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98A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9 8. 9 8. 9 8. 9 8</a:t>
            </a:r>
          </a:p>
          <a:p>
            <a:r>
              <a:rPr lang="pt-BR" dirty="0"/>
              <a:t>Saltério de Genebra, 1543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2014 (rev. 2022)</a:t>
            </a:r>
          </a:p>
        </p:txBody>
      </p:sp>
    </p:spTree>
    <p:extLst>
      <p:ext uri="{BB962C8B-B14F-4D97-AF65-F5344CB8AC3E}">
        <p14:creationId xmlns:p14="http://schemas.microsoft.com/office/powerpoint/2010/main" val="2327291248"/>
      </p:ext>
    </p:extLst>
  </p:cSld>
  <p:clrMapOvr>
    <a:masterClrMapping/>
  </p:clrMapOvr>
</p:sld>
</file>

<file path=ppt/slides/slide6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 Deus cantai um novo canto,</a:t>
            </a:r>
          </a:p>
          <a:p>
            <a:r>
              <a:rPr lang="pt-BR" dirty="0"/>
              <a:t>Pois maravilhas Ele fez.</a:t>
            </a:r>
          </a:p>
          <a:p>
            <a:r>
              <a:rPr lang="pt-BR" dirty="0"/>
              <a:t>Por sua destra ͜ e braço santo,</a:t>
            </a:r>
          </a:p>
          <a:p>
            <a:r>
              <a:rPr lang="pt-BR" dirty="0"/>
              <a:t>Vitória Ele alcançou.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O Senhor Deus já fez notória,</a:t>
            </a:r>
          </a:p>
          <a:p>
            <a:r>
              <a:rPr lang="pt-BR" dirty="0"/>
              <a:t>Notória ͜ a sua salvação,</a:t>
            </a:r>
          </a:p>
          <a:p>
            <a:r>
              <a:rPr lang="pt-BR" dirty="0"/>
              <a:t>Manifestou sua justiça</a:t>
            </a:r>
          </a:p>
          <a:p>
            <a:r>
              <a:rPr lang="pt-BR" dirty="0"/>
              <a:t>Perante os olhos das nações.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0152511"/>
      </p:ext>
    </p:extLst>
  </p:cSld>
  <p:clrMapOvr>
    <a:masterClrMapping/>
  </p:clrMapOvr>
</p:sld>
</file>

<file path=ppt/slides/slide6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Lembrou-se da misericórdia</a:t>
            </a:r>
          </a:p>
          <a:p>
            <a:r>
              <a:rPr lang="pt-BR" dirty="0"/>
              <a:t>Pra com a casa de ͜ Israel,</a:t>
            </a:r>
          </a:p>
          <a:p>
            <a:r>
              <a:rPr lang="pt-BR" dirty="0"/>
              <a:t>Lembrou-se da fidelidade</a:t>
            </a:r>
          </a:p>
          <a:p>
            <a:r>
              <a:rPr lang="pt-BR" dirty="0"/>
              <a:t>Pra com a casa de ͜ Israel.</a:t>
            </a:r>
          </a:p>
          <a:p>
            <a:r>
              <a:rPr lang="pt-BR" dirty="0"/>
              <a:t>Vós todos os confins da terra,</a:t>
            </a:r>
          </a:p>
          <a:p>
            <a:r>
              <a:rPr lang="pt-BR" dirty="0"/>
              <a:t>Vistes a sua salvação.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Cantai a Deus mui jubilosos.</a:t>
            </a:r>
          </a:p>
          <a:p>
            <a:r>
              <a:rPr lang="pt-BR" dirty="0"/>
              <a:t>Louvai, alegres, e ͜ aclamai. </a:t>
            </a:r>
          </a:p>
        </p:txBody>
      </p:sp>
    </p:spTree>
    <p:extLst>
      <p:ext uri="{BB962C8B-B14F-4D97-AF65-F5344CB8AC3E}">
        <p14:creationId xmlns:p14="http://schemas.microsoft.com/office/powerpoint/2010/main" val="491135881"/>
      </p:ext>
    </p:extLst>
  </p:cSld>
  <p:clrMapOvr>
    <a:masterClrMapping/>
  </p:clrMapOvr>
</p:sld>
</file>

<file path=ppt/slides/slide6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Cantai com harpas os louvores,</a:t>
            </a:r>
          </a:p>
          <a:p>
            <a:r>
              <a:rPr lang="pt-BR" dirty="0"/>
              <a:t>A Deus com harpa ͜ e voz cantai.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Tocai trombetas e buzinas</a:t>
            </a:r>
          </a:p>
          <a:p>
            <a:r>
              <a:rPr lang="pt-BR" dirty="0"/>
              <a:t>Perante ͜ o Senhor Deus, que ͜ é rei.</a:t>
            </a:r>
          </a:p>
          <a:p>
            <a:r>
              <a:rPr lang="pt-BR" dirty="0"/>
              <a:t>Sim, exultai diante dele.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Ruja ͜ em sua plenitude ͜ o mar.</a:t>
            </a:r>
          </a:p>
          <a:p>
            <a:r>
              <a:rPr lang="pt-BR" dirty="0"/>
              <a:t>O mundo e ͜ os que nele ͜ habitam</a:t>
            </a:r>
          </a:p>
          <a:p>
            <a:r>
              <a:rPr lang="pt-BR" dirty="0"/>
              <a:t>Bramem ao nome do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6764313"/>
      </p:ext>
    </p:extLst>
  </p:cSld>
  <p:clrMapOvr>
    <a:masterClrMapping/>
  </p:clrMapOvr>
</p:sld>
</file>

<file path=ppt/slides/slide6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Os montes cantem jubilosos,</a:t>
            </a:r>
          </a:p>
          <a:p>
            <a:pPr algn="just"/>
            <a:r>
              <a:rPr lang="pt-BR" dirty="0"/>
              <a:t>Os rios palmas, sim, batei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Perante Deus, porque a terra</a:t>
            </a:r>
          </a:p>
          <a:p>
            <a:pPr algn="just"/>
            <a:r>
              <a:rPr lang="pt-BR" dirty="0"/>
              <a:t>O Senhor Deus virá julgar.</a:t>
            </a:r>
          </a:p>
          <a:p>
            <a:pPr algn="just"/>
            <a:r>
              <a:rPr lang="pt-BR" dirty="0"/>
              <a:t>Deus julgará o mundo todo</a:t>
            </a:r>
          </a:p>
          <a:p>
            <a:pPr algn="just"/>
            <a:r>
              <a:rPr lang="pt-BR" dirty="0"/>
              <a:t>Sim, com justiça julgará.</a:t>
            </a:r>
          </a:p>
          <a:p>
            <a:pPr algn="just"/>
            <a:r>
              <a:rPr lang="pt-BR" dirty="0"/>
              <a:t>E com a sua equidade,</a:t>
            </a:r>
          </a:p>
          <a:p>
            <a:pPr algn="just"/>
            <a:r>
              <a:rPr lang="pt-BR" dirty="0"/>
              <a:t>Os povos todos julgará.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1657693"/>
      </p:ext>
    </p:extLst>
  </p:cSld>
  <p:clrMapOvr>
    <a:masterClrMapping/>
  </p:clrMapOvr>
</p:sld>
</file>

<file path=ppt/slides/slide6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00FB7-FEEA-9630-9B60-7CD82CA71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FA9E2-6FFD-B206-4B70-28AEA3E6C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98B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5484292-90C8-088A-A9EB-AED61A452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Melodia: Wie </a:t>
            </a:r>
            <a:r>
              <a:rPr lang="en-US" dirty="0" err="1"/>
              <a:t>lieblich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der Maien</a:t>
            </a:r>
            <a:endParaRPr lang="pt-BR" dirty="0"/>
          </a:p>
          <a:p>
            <a:r>
              <a:rPr lang="pt-BR" dirty="0"/>
              <a:t>Métrica: 9 6. 9 6. 8 8. 9 6</a:t>
            </a:r>
          </a:p>
          <a:p>
            <a:r>
              <a:rPr lang="pt-BR" dirty="0"/>
              <a:t>Compositor: Johann </a:t>
            </a:r>
            <a:r>
              <a:rPr lang="pt-BR" dirty="0" err="1"/>
              <a:t>Steuerlein</a:t>
            </a:r>
            <a:r>
              <a:rPr lang="pt-BR" dirty="0"/>
              <a:t>, 1575</a:t>
            </a:r>
          </a:p>
          <a:p>
            <a:r>
              <a:rPr lang="pt-BR" dirty="0"/>
              <a:t>Metrificação: Comissão Brasileira de Salmodia, 2025</a:t>
            </a:r>
          </a:p>
        </p:txBody>
      </p:sp>
    </p:spTree>
    <p:extLst>
      <p:ext uri="{BB962C8B-B14F-4D97-AF65-F5344CB8AC3E}">
        <p14:creationId xmlns:p14="http://schemas.microsoft.com/office/powerpoint/2010/main" val="3445232903"/>
      </p:ext>
    </p:extLst>
  </p:cSld>
  <p:clrMapOvr>
    <a:masterClrMapping/>
  </p:clrMapOvr>
</p:sld>
</file>

<file path=ppt/slides/slide6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D109C-A0AF-AFF6-DDF2-40B197077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4B394-E410-AC1C-1242-85AC0D9B7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F64DA6-8E16-3C73-9E1B-072FB0AF3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1</a:t>
            </a:r>
            <a:r>
              <a:rPr lang="pt-BR" dirty="0"/>
              <a:t> Cantai a Deus um novo canto,</a:t>
            </a:r>
          </a:p>
          <a:p>
            <a:r>
              <a:rPr lang="pt-BR" dirty="0"/>
              <a:t>Pois maravilhas fez.</a:t>
            </a:r>
          </a:p>
          <a:p>
            <a:r>
              <a:rPr lang="pt-BR" dirty="0"/>
              <a:t>Com sua destra ͜ e braço santo,</a:t>
            </a:r>
          </a:p>
          <a:p>
            <a:r>
              <a:rPr lang="pt-BR" dirty="0"/>
              <a:t>Vitória alcançou.</a:t>
            </a:r>
          </a:p>
          <a:p>
            <a:r>
              <a:rPr lang="pt-BR" b="1" baseline="30000" dirty="0"/>
              <a:t>2</a:t>
            </a:r>
            <a:r>
              <a:rPr lang="pt-BR" dirty="0"/>
              <a:t> Eis que ͜ Ele já fez notória</a:t>
            </a:r>
          </a:p>
          <a:p>
            <a:r>
              <a:rPr lang="pt-BR" dirty="0"/>
              <a:t>A salvação que operou,</a:t>
            </a:r>
          </a:p>
          <a:p>
            <a:r>
              <a:rPr lang="pt-BR" dirty="0"/>
              <a:t>Manifestou sua justiça</a:t>
            </a:r>
          </a:p>
          <a:p>
            <a:r>
              <a:rPr lang="pt-BR" dirty="0"/>
              <a:t>Aos olhos das nações.</a:t>
            </a:r>
          </a:p>
        </p:txBody>
      </p:sp>
    </p:spTree>
    <p:extLst>
      <p:ext uri="{BB962C8B-B14F-4D97-AF65-F5344CB8AC3E}">
        <p14:creationId xmlns:p14="http://schemas.microsoft.com/office/powerpoint/2010/main" val="1475477786"/>
      </p:ext>
    </p:extLst>
  </p:cSld>
  <p:clrMapOvr>
    <a:masterClrMapping/>
  </p:clrMapOvr>
</p:sld>
</file>

<file path=ppt/slides/slide6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C0929-D210-84E5-4BD4-0A98B8E8D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A25E5-76E1-E44D-0B13-D00845453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0B0490-81A6-81F2-8C0E-A8E7CFFD0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3</a:t>
            </a:r>
            <a:r>
              <a:rPr lang="pt-BR" dirty="0"/>
              <a:t> Lembrou-se da misericórdia,</a:t>
            </a:r>
          </a:p>
          <a:p>
            <a:r>
              <a:rPr lang="pt-BR" dirty="0"/>
              <a:t>Também de ser fiel</a:t>
            </a:r>
          </a:p>
          <a:p>
            <a:r>
              <a:rPr lang="pt-BR" dirty="0"/>
              <a:t>À casa de Jacó, seu povo,</a:t>
            </a:r>
          </a:p>
          <a:p>
            <a:r>
              <a:rPr lang="pt-BR" dirty="0"/>
              <a:t>À casa de ͜ Israel.</a:t>
            </a:r>
          </a:p>
          <a:p>
            <a:r>
              <a:rPr lang="pt-BR" dirty="0"/>
              <a:t>Confins da terra, vós todos,</a:t>
            </a:r>
          </a:p>
          <a:p>
            <a:r>
              <a:rPr lang="pt-BR" dirty="0"/>
              <a:t>Já vistes sua salvação.</a:t>
            </a:r>
          </a:p>
          <a:p>
            <a:r>
              <a:rPr lang="pt-BR" b="1" baseline="30000" dirty="0"/>
              <a:t>4</a:t>
            </a:r>
            <a:r>
              <a:rPr lang="pt-BR" dirty="0"/>
              <a:t> Cantai a Deus, mui jubilosos!</a:t>
            </a:r>
          </a:p>
          <a:p>
            <a:r>
              <a:rPr lang="pt-BR" dirty="0"/>
              <a:t>Alegres, aclamai!</a:t>
            </a:r>
          </a:p>
        </p:txBody>
      </p:sp>
    </p:spTree>
    <p:extLst>
      <p:ext uri="{BB962C8B-B14F-4D97-AF65-F5344CB8AC3E}">
        <p14:creationId xmlns:p14="http://schemas.microsoft.com/office/powerpoint/2010/main" val="1034808236"/>
      </p:ext>
    </p:extLst>
  </p:cSld>
  <p:clrMapOvr>
    <a:masterClrMapping/>
  </p:clrMapOvr>
</p:sld>
</file>

<file path=ppt/slides/slide6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815CD-AF4B-D937-7695-34D8E828E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B082E6-51B2-BB0A-2298-1A730A183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B6B402-76A1-271B-CD6C-203FCC459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5</a:t>
            </a:r>
            <a:r>
              <a:rPr lang="pt-BR" dirty="0"/>
              <a:t> Cantai a Deus ao som de harpa;</a:t>
            </a:r>
          </a:p>
          <a:p>
            <a:r>
              <a:rPr lang="pt-BR" dirty="0"/>
              <a:t>Com harpa ͜ e voz, louvai.</a:t>
            </a:r>
          </a:p>
          <a:p>
            <a:r>
              <a:rPr lang="pt-BR" b="1" baseline="30000" dirty="0"/>
              <a:t>6</a:t>
            </a:r>
            <a:r>
              <a:rPr lang="pt-BR" dirty="0"/>
              <a:t> Tocai trombetas e buzinas</a:t>
            </a:r>
          </a:p>
          <a:p>
            <a:r>
              <a:rPr lang="pt-BR" dirty="0"/>
              <a:t>Perante Deus, que ͜ é rei.</a:t>
            </a:r>
          </a:p>
          <a:p>
            <a:r>
              <a:rPr lang="pt-BR" dirty="0"/>
              <a:t>Oh, exultai diante dele!</a:t>
            </a:r>
          </a:p>
          <a:p>
            <a:r>
              <a:rPr lang="pt-BR" b="1" baseline="30000" dirty="0"/>
              <a:t>7</a:t>
            </a:r>
            <a:r>
              <a:rPr lang="pt-BR" dirty="0"/>
              <a:t> O mundo ͜ e ͜ os moradores seus,</a:t>
            </a:r>
          </a:p>
          <a:p>
            <a:r>
              <a:rPr lang="pt-BR" dirty="0"/>
              <a:t>O mar e sua plenitude,</a:t>
            </a:r>
          </a:p>
          <a:p>
            <a:r>
              <a:rPr lang="pt-BR" dirty="0"/>
              <a:t>Bramai perante Deus!</a:t>
            </a:r>
          </a:p>
        </p:txBody>
      </p:sp>
    </p:spTree>
    <p:extLst>
      <p:ext uri="{BB962C8B-B14F-4D97-AF65-F5344CB8AC3E}">
        <p14:creationId xmlns:p14="http://schemas.microsoft.com/office/powerpoint/2010/main" val="1390918134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AB579-ACF3-1AEB-E704-FBE3E215A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7BF717-3833-42F1-73CB-90D5F9C7C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98B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816564F-3B11-EA68-7DF9-1667F95DA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/>
              <a:t>8</a:t>
            </a:r>
            <a:r>
              <a:rPr lang="pt-BR" dirty="0"/>
              <a:t> Os montes cantem jubilosos,</a:t>
            </a:r>
          </a:p>
          <a:p>
            <a:r>
              <a:rPr lang="pt-BR" dirty="0"/>
              <a:t>Os rios aplaudi,</a:t>
            </a:r>
          </a:p>
          <a:p>
            <a:r>
              <a:rPr lang="pt-BR" b="1" baseline="30000" dirty="0"/>
              <a:t>9</a:t>
            </a:r>
            <a:r>
              <a:rPr lang="pt-BR" dirty="0"/>
              <a:t> Perante ͜ a face do Deus santo,</a:t>
            </a:r>
          </a:p>
          <a:p>
            <a:r>
              <a:rPr lang="pt-BR" dirty="0"/>
              <a:t>Que ͜ a terra vem julgar.</a:t>
            </a:r>
          </a:p>
          <a:p>
            <a:r>
              <a:rPr lang="pt-BR" dirty="0"/>
              <a:t>O nosso Deus, com justiça,</a:t>
            </a:r>
          </a:p>
          <a:p>
            <a:r>
              <a:rPr lang="pt-BR" dirty="0"/>
              <a:t>O mundo todo julgará</a:t>
            </a:r>
          </a:p>
          <a:p>
            <a:r>
              <a:rPr lang="pt-BR" dirty="0"/>
              <a:t>E, com a sua equidade,</a:t>
            </a:r>
          </a:p>
          <a:p>
            <a:r>
              <a:rPr lang="pt-BR" dirty="0"/>
              <a:t>Aos povos julgará.</a:t>
            </a:r>
          </a:p>
        </p:txBody>
      </p:sp>
    </p:spTree>
    <p:extLst>
      <p:ext uri="{BB962C8B-B14F-4D97-AF65-F5344CB8AC3E}">
        <p14:creationId xmlns:p14="http://schemas.microsoft.com/office/powerpoint/2010/main" val="2742301158"/>
      </p:ext>
    </p:extLst>
  </p:cSld>
  <p:clrMapOvr>
    <a:masterClrMapping/>
  </p:clrMapOvr>
</p:sld>
</file>

<file path=ppt/slides/slide6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10. 10 12	</a:t>
            </a:r>
          </a:p>
          <a:p>
            <a:r>
              <a:rPr lang="pt-BR" dirty="0"/>
              <a:t>Saltério de Genebra, 1562</a:t>
            </a:r>
          </a:p>
          <a:p>
            <a:r>
              <a:rPr lang="pt-BR" dirty="0"/>
              <a:t>Modo: jônio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4128168402"/>
      </p:ext>
    </p:extLst>
  </p:cSld>
  <p:clrMapOvr>
    <a:masterClrMapping/>
  </p:clrMapOvr>
</p:sld>
</file>

<file path=ppt/slides/slide6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Reina o Senhor, oh, povos tremei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Abale-se ͜ a terra pois Ele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trono, acima dos querubins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trono está. Abale-se a terra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6735463"/>
      </p:ext>
    </p:extLst>
  </p:cSld>
  <p:clrMapOvr>
    <a:masterClrMapping/>
  </p:clrMapOvr>
</p:sld>
</file>

<file path=ppt/slides/slide6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Senhor é grande, grande ͜ em Sião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muito ͜ elevado, acima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todos os povos, mui grande é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Teu nome tremendo ͜ e santo, pois, celebrem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9218126"/>
      </p:ext>
    </p:extLst>
  </p:cSld>
  <p:clrMapOvr>
    <a:masterClrMapping/>
  </p:clrMapOvr>
</p:sld>
</file>

<file path=ppt/slides/slide6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Amas a justiça, ͜ ó Rei de poder,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͜ então, equidade tu firmas, pois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Justiça ͜ e juízo, grandioso Rei,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Então, em Jacó, Senhor, tu executas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3783811"/>
      </p:ext>
    </p:extLst>
  </p:cSld>
  <p:clrMapOvr>
    <a:masterClrMapping/>
  </p:clrMapOvr>
</p:sld>
</file>

<file path=ppt/slides/slide6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 nosso Senhor Deus, oh, exaltai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Perante ͜ o  apoio ͜ onde ͜ estão seus pés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Prostrai-vos, pois santo é ͜ o nosso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Senhor prostrai-vos, sim, pois Ele ͜ é santo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3147636"/>
      </p:ext>
    </p:extLst>
  </p:cSld>
  <p:clrMapOvr>
    <a:masterClrMapping/>
  </p:clrMapOvr>
</p:sld>
</file>

<file path=ppt/slides/slide6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 Entre ͜ os sacerdotes, Moisés e ͜ Arão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 nome ͜ a ͜ invocar, também Samuel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Clamavam a Deus, e ͜ Ele ͜ a escutar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 nuvem-coluna, Deus, pois, lhes falava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324998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eles guardavam as suas leis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os seus mandamentos que Deus lhes deu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Tu lhes respondeste, ó nosso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Perdoando ͜ os pecados, mas vingando ͜ os feitos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227512"/>
      </p:ext>
    </p:extLst>
  </p:cSld>
  <p:clrMapOvr>
    <a:masterClrMapping/>
  </p:clrMapOvr>
</p:sld>
</file>

<file path=ppt/slides/slide6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Exaltai a Deus, ao nosso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Perante ͜ o seu monte, prostrai-vos, pois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seu santo monte, oh, exaltai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Porque o Senhor, o nosso Deus, é santo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80426"/>
      </p:ext>
    </p:extLst>
  </p:cSld>
  <p:clrMapOvr>
    <a:masterClrMapping/>
  </p:clrMapOvr>
</p:sld>
</file>

<file path=ppt/slides/slide6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Melodia: </a:t>
            </a:r>
            <a:r>
              <a:rPr lang="pt-BR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Joyful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Song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Métrica: 12 10. 12 10. 11 10. 11 10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Compositor: Chester G. Allen, 1869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1311826700"/>
      </p:ext>
    </p:extLst>
  </p:cSld>
  <p:clrMapOvr>
    <a:masterClrMapping/>
  </p:clrMapOvr>
</p:sld>
</file>

<file path=ppt/slides/slide6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Reina ͜ o Senhor! Tremam, pois, todos os povos.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trono está, acima Deus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querubins, e, então, a terra se ͜ abale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 Sião, é mui grande ͜ o nosso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Bem mais alto do que os povos todos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͜ o nosso Deus.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Celebrem as nações,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Celebrem, pois, teu nome grande ͜ e tremendo,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é santo ͜ o teu nome, ó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6184066"/>
      </p:ext>
    </p:extLst>
  </p:cSld>
  <p:clrMapOvr>
    <a:masterClrMapping/>
  </p:clrMapOvr>
</p:sld>
</file>

<file path=ppt/slides/slide6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És forte rei, um rei que ama ͜ a justiça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a retidão tu firmas, ó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Israel, executando ͜ a justiça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o juízo vindo ͜ estabelecer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Ante ͜ o ͜ estrado sob os seus pés prostrai-vos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o exaltai, pois santo ͜ é ͜ o nosso Deus.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Moisés, Arão e Samuel, sacerdotes,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Invocavam, e Deus a escutar.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6557883"/>
      </p:ext>
    </p:extLst>
  </p:cSld>
  <p:clrMapOvr>
    <a:masterClrMapping/>
  </p:clrMapOvr>
</p:sld>
</file>

<file path=ppt/slides/slide6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99B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Deus lhes falou, pois, da coluna de nuvem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as suas leis eles guardavam, sim,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tu, Senhor, lhes respondeste, perdoando,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Mesmo te vingando dos feitos seus.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Exaltai-o, ao Senhor nosso Deus, sim.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Oh! Exaltai ao Senhor nosso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Prostrai-vos, pois, perante ͜ o seu santo monte,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Porque santo é ͜ o Senhor nosso Deus.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1098863"/>
      </p:ext>
    </p:extLst>
  </p:cSld>
  <p:clrMapOvr>
    <a:masterClrMapping/>
  </p:clrMapOvr>
</p:sld>
</file>

<file path=ppt/slides/slide6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100B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Melodia</a:t>
            </a:r>
            <a:r>
              <a:rPr lang="en-US" dirty="0"/>
              <a:t>: Old Hundredth</a:t>
            </a:r>
            <a:endParaRPr lang="pt-BR" dirty="0"/>
          </a:p>
          <a:p>
            <a:r>
              <a:rPr lang="en-US" dirty="0" err="1"/>
              <a:t>Métrica</a:t>
            </a:r>
            <a:r>
              <a:rPr lang="en-US" dirty="0"/>
              <a:t>: 8. </a:t>
            </a:r>
            <a:r>
              <a:rPr lang="pt-BR" dirty="0"/>
              <a:t>8. 8. 8</a:t>
            </a:r>
          </a:p>
          <a:p>
            <a:r>
              <a:rPr lang="pt-BR" dirty="0"/>
              <a:t>Compositor: Louis Bourgeois, 1551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3596597666"/>
      </p:ext>
    </p:extLst>
  </p:cSld>
  <p:clrMapOvr>
    <a:masterClrMapping/>
  </p:clrMapOvr>
</p:sld>
</file>

<file path=ppt/slides/slide6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Todos os povos celebrai,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jubilosos ao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Alegres, ao Senhor servi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͜͜ apresentai-vos com louvor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5216150"/>
      </p:ext>
    </p:extLst>
  </p:cSld>
  <p:clrMapOvr>
    <a:masterClrMapping/>
  </p:clrMapOvr>
</p:sld>
</file>

<file path=ppt/slides/slide6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Sabei que o Senhor é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Foi Ele mesmo quem nos fez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Nós somos dele, povo seu,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Também rebanho do Pastor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4597166"/>
      </p:ext>
    </p:extLst>
  </p:cSld>
  <p:clrMapOvr>
    <a:masterClrMapping/>
  </p:clrMapOvr>
</p:sld>
</file>

<file path=ppt/slides/slide6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suas portas, adentrai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graças ao Senhor rendei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átrios, hinos entoai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 nome todos bendizei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5827772"/>
      </p:ext>
    </p:extLst>
  </p:cSld>
  <p:clrMapOvr>
    <a:masterClrMapping/>
  </p:clrMapOvr>
</p:sld>
</file>

<file path=ppt/slides/slide6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Porque ͜͜ o Senhor bondoso é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 graça sempre durará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geração em geração,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Senhor sempre é fiel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7324085"/>
      </p:ext>
    </p:extLst>
  </p:cSld>
  <p:clrMapOvr>
    <a:masterClrMapping/>
  </p:clrMapOvr>
</p:sld>
</file>

<file path=ppt/slides/slide6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72491CC-0C02-48CF-84CE-E1403CEC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101B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9B64B6E-27A3-42F9-A47F-2A7CA5139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1200"/>
              </a:spcBef>
            </a:pPr>
            <a:r>
              <a:rPr lang="en-US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Melodia</a:t>
            </a:r>
            <a:r>
              <a:rPr lang="en-US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: Trust in Jesus 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en-US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</a:t>
            </a:r>
            <a:r>
              <a:rPr lang="en-US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: 8 7. 8 7. 8 7. 8 7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en-US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Compositor: William James Kirkpatrick, 1882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2021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2984287"/>
      </p:ext>
    </p:extLst>
  </p:cSld>
  <p:clrMapOvr>
    <a:masterClrMapping/>
  </p:clrMapOvr>
</p:sld>
</file>

<file path=ppt/slides/slide6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27A872-5F6F-43E6-887D-0C69CC8F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70B73C-2023-411E-B106-712FA6F14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bondade ͜ e a justiça cantarei a ti,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ao caminho que ͜ é perfeito sabiamente ͜ atentarei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 ͜ encontrarás comigo para estar, ó meu Senhor?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em minha casa quero coração sincero ter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6269360"/>
      </p:ext>
    </p:extLst>
  </p:cSld>
  <p:clrMapOvr>
    <a:masterClrMapping/>
  </p:clrMapOvr>
</p:sld>
</file>

<file path=ppt/slides/slide6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8FB5A-A9FB-4819-9B96-E3FECA81E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CA7D44-CF47-43FC-8479-C1438230C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diante dos meus olhos coisa ͜ injusta não porei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daqueles que se ͜ afastam aborreço ͜ o proceder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Nada disso ͜ a mim se ͜ apegue,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mal não quero conhecer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 mim bem longe ͜ esteja um perverso coração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1314891"/>
      </p:ext>
    </p:extLst>
  </p:cSld>
  <p:clrMapOvr>
    <a:masterClrMapping/>
  </p:clrMapOvr>
</p:sld>
</file>

<file path=ppt/slides/slide6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AF1E4-C6A3-40C5-94E2-CB3AEC6A3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8E5D74-1548-405A-8656-AFADEEEC3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que tem olhar altivo, este não suportarei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Destruirei quem às ocultas calunia seu irmão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os fiéis da terra busco pra comigo habitar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que ͜ em retidão caminha, este há de me servir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71735"/>
      </p:ext>
    </p:extLst>
  </p:cSld>
  <p:clrMapOvr>
    <a:masterClrMapping/>
  </p:clrMapOvr>
</p:sld>
</file>

<file path=ppt/slides/slide6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D06F9-90EA-4C72-8FF5-C6C409C44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101B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5AE140-F76D-420C-9858-1F99A4726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há de permanecer em minha casa ͜ o fraudador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diante dos meus olhos mentirosos ficarão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vou destruindo ͜ os ímpios, dia ͜ a dia, ͜ assim, farei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cidade do Senhor, pois, nenhum ímpio ficará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534154"/>
      </p:ext>
    </p:extLst>
  </p:cSld>
  <p:clrMapOvr>
    <a:masterClrMapping/>
  </p:clrMapOvr>
</p:sld>
</file>

<file path=ppt/slides/slide7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20A706C-730B-C1AF-DF79-42B05C77B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103B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EE3B2EB-FC90-4C24-F4A4-00B5D90A3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Redeemed</a:t>
            </a:r>
            <a:endParaRPr lang="pt-BR" dirty="0"/>
          </a:p>
          <a:p>
            <a:r>
              <a:rPr lang="pt-BR" dirty="0"/>
              <a:t>Métrica: 9 8. 9 8. 6 8. 6 8</a:t>
            </a:r>
          </a:p>
          <a:p>
            <a:r>
              <a:rPr lang="pt-BR" dirty="0"/>
              <a:t>Compositor: William James </a:t>
            </a:r>
            <a:r>
              <a:rPr lang="pt-BR" dirty="0" err="1"/>
              <a:t>Kirkpatrick</a:t>
            </a:r>
            <a:r>
              <a:rPr lang="pt-BR" dirty="0"/>
              <a:t>, 1882</a:t>
            </a:r>
          </a:p>
          <a:p>
            <a:r>
              <a:rPr lang="pt-BR" dirty="0"/>
              <a:t>Metrificação: Comissão Brasileira de Salmodia, 2023</a:t>
            </a:r>
          </a:p>
        </p:txBody>
      </p:sp>
    </p:spTree>
    <p:extLst>
      <p:ext uri="{BB962C8B-B14F-4D97-AF65-F5344CB8AC3E}">
        <p14:creationId xmlns:p14="http://schemas.microsoft.com/office/powerpoint/2010/main" val="174484201"/>
      </p:ext>
    </p:extLst>
  </p:cSld>
  <p:clrMapOvr>
    <a:masterClrMapping/>
  </p:clrMapOvr>
</p:sld>
</file>

<file path=ppt/slides/slide7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7CC62-2A0A-6214-D900-AC3E6DD6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103B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BDB6AC-89B8-ACBF-4618-F37AEADC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Bendize ͜ ao Senhor, ó minha ͜ alma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tudo que ͜ existe em mim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Bendiga, pois seu nome é santo.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Bendize, ͜ ó minha ͜ alma, ͜ ao Senhor.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seus benefícios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͜ te esqueças de nem um só.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Deus quem perdoa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tuas mais vis transgressões.	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8103011"/>
      </p:ext>
    </p:extLst>
  </p:cSld>
  <p:clrMapOvr>
    <a:masterClrMapping/>
  </p:clrMapOvr>
</p:sld>
</file>

<file path=ppt/slides/slide7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7CC62-2A0A-6214-D900-AC3E6DD6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103B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BDB6AC-89B8-ACBF-4618-F37AEADC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tuas doenças Deus cura,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 cova redime ͜ o teu ser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tua cabeça coroa,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Coroa de graça e ͜ amor.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tua velhice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Cumula de bens a fartar.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Teus dias de jovem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͜ águia se renovarão.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7728406"/>
      </p:ext>
    </p:extLst>
  </p:cSld>
  <p:clrMapOvr>
    <a:masterClrMapping/>
  </p:clrMapOvr>
</p:sld>
</file>

<file path=ppt/slides/slide7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7CC62-2A0A-6214-D900-AC3E6DD6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103B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BDB6AC-89B8-ACBF-4618-F37AEADC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todos que ͜ estão oprimidos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Justiça e juízo Deus faz.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Deus manifestou seus caminhos,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servo Moisés revelou.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Seus feitos notáveis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Aos israelitas mostrou.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bom, compassivo;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Gracioso ͜ e paciente ͜ é ͜ o ͜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740040"/>
      </p:ext>
    </p:extLst>
  </p:cSld>
  <p:clrMapOvr>
    <a:masterClrMapping/>
  </p:clrMapOvr>
</p:sld>
</file>

<file path=ppt/slides/slide7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7CC62-2A0A-6214-D900-AC3E6DD6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103B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BDB6AC-89B8-ACBF-4618-F37AEADC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Pra sempre Deus não repreende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nem manterá seu furor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não tem nos retribuído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Conforme requer nosso mal.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Àqueles que ͜ o temem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Mui grande ͜ é de Deus seu favor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como ͜ elevado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céu sobre ͜ a terra está.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5228183"/>
      </p:ext>
    </p:extLst>
  </p:cSld>
  <p:clrMapOvr>
    <a:masterClrMapping/>
  </p:clrMapOvr>
</p:sld>
</file>

<file path=ppt/slides/slide7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7CC62-2A0A-6214-D900-AC3E6DD6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103B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BDB6AC-89B8-ACBF-4618-F37AEADC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quanto ͜ o ͜ Oriente ͜ e ͜ o ͜ Ocidente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Distantes estão entre si,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 nossos pecados afasta.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Tal pai que do filho tem dó,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Assim aos que ͜ o temem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Demonstra ͜ o Senhor compaixão,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Deus nos conhece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sabe que nós somos pó.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8636124"/>
      </p:ext>
    </p:extLst>
  </p:cSld>
  <p:clrMapOvr>
    <a:masterClrMapping/>
  </p:clrMapOvr>
</p:sld>
</file>

<file path=ppt/slides/slide7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7CC62-2A0A-6214-D900-AC3E6DD6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103B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BDB6AC-89B8-ACBF-4618-F37AEADC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E, quanto ͜ aos seus dias, o homem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tal como ͜ a relva ͜ a brotar.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Assim como ͜ as flores do campo,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homem floresce também,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soprando ͜ o vento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Já vem a desaparecer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Daí em diante,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se sabe mais seu lugar.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015705"/>
      </p:ext>
    </p:extLst>
  </p:cSld>
  <p:clrMapOvr>
    <a:masterClrMapping/>
  </p:clrMapOvr>
</p:sld>
</file>

<file path=ppt/slides/slide7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7CC62-2A0A-6214-D900-AC3E6DD6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103B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BDB6AC-89B8-ACBF-4618-F37AEADC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sobre ͜ os que temem seu nome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misericórdia de Deus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de ͜ eternidade a outra,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Justiça sobre as gerações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todos que guardam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pacto firmado por Deus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seus mandamentos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Conhecem e ͜ os cumprem também.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3234676"/>
      </p:ext>
    </p:extLst>
  </p:cSld>
  <p:clrMapOvr>
    <a:masterClrMapping/>
  </p:clrMapOvr>
</p:sld>
</file>

<file path=ppt/slides/slide7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7CC62-2A0A-6214-D900-AC3E6DD6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103B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BDB6AC-89B8-ACBF-4618-F37AEADC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Nos céus, Deus firmou o seu trono,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Reinando em tudo que há.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Vós todas as hostes de anjos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Deus, o Senhor, bendizei,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Grandiosos em força,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sua palavra cumpris,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Sempre ͜ obedecendo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todas as ordens de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8206286"/>
      </p:ext>
    </p:extLst>
  </p:cSld>
  <p:clrMapOvr>
    <a:masterClrMapping/>
  </p:clrMapOvr>
</p:sld>
</file>

<file path=ppt/slides/slide7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7CC62-2A0A-6214-D900-AC3E6DD6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103B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BDB6AC-89B8-ACBF-4618-F37AEADC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Deus bendizei suas hostes,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sua vontade cumpris.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Vós todos que sois seus ministros,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Deus, o Senhor, bendizei.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Deus bendizei vós,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todo ͜ o domínio de Deus,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Vós todas suas obras.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Bendize, ͜ ó minha ͜ alma, ͜ ao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1491475"/>
      </p:ext>
    </p:extLst>
  </p:cSld>
  <p:clrMapOvr>
    <a:masterClrMapping/>
  </p:clrMapOvr>
</p:sld>
</file>

<file path=ppt/slides/slide7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2C42487-BB81-4CC8-87AC-C68D06885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110A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5C2E4DB-0D46-4811-93B7-A42F622FD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11 10. 11 10</a:t>
            </a:r>
          </a:p>
          <a:p>
            <a:r>
              <a:rPr lang="pt-BR" dirty="0"/>
              <a:t>Saltério de Genebra, 1543</a:t>
            </a:r>
          </a:p>
          <a:p>
            <a:r>
              <a:rPr lang="pt-BR" dirty="0"/>
              <a:t>Modo: </a:t>
            </a:r>
            <a:r>
              <a:rPr lang="pt-BR" dirty="0" err="1"/>
              <a:t>hipoeólio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2021</a:t>
            </a:r>
          </a:p>
        </p:txBody>
      </p:sp>
    </p:spTree>
    <p:extLst>
      <p:ext uri="{BB962C8B-B14F-4D97-AF65-F5344CB8AC3E}">
        <p14:creationId xmlns:p14="http://schemas.microsoft.com/office/powerpoint/2010/main" val="220548679"/>
      </p:ext>
    </p:extLst>
  </p:cSld>
  <p:clrMapOvr>
    <a:masterClrMapping/>
  </p:clrMapOvr>
</p:sld>
</file>

<file path=ppt/slides/slide7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409AD-FDFA-43B7-BF92-35112FEE2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110A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A97CF5-8930-42FD-B4BA-823E55F92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dirty="0"/>
              <a:t>Disse ͜ o Senhor ao meu Senhor: te ͜ assenta</a:t>
            </a:r>
          </a:p>
          <a:p>
            <a:r>
              <a:rPr lang="pt-BR" dirty="0"/>
              <a:t>À minha destra ͜ até eu colocar</a:t>
            </a:r>
          </a:p>
          <a:p>
            <a:r>
              <a:rPr lang="pt-BR" dirty="0"/>
              <a:t>Teus inimigos todos por debaixo,</a:t>
            </a:r>
          </a:p>
          <a:p>
            <a:r>
              <a:rPr lang="pt-BR" dirty="0"/>
              <a:t>Debaixo dos teus pés colocarei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4427195"/>
      </p:ext>
    </p:extLst>
  </p:cSld>
  <p:clrMapOvr>
    <a:masterClrMapping/>
  </p:clrMapOvr>
</p:sld>
</file>

<file path=ppt/slides/slide7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409AD-FDFA-43B7-BF92-35112FEE2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110A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A97CF5-8930-42FD-B4BA-823E55F92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dirty="0"/>
              <a:t>Desde Sião, Deus mandará o cetro,</a:t>
            </a:r>
          </a:p>
          <a:p>
            <a:r>
              <a:rPr lang="pt-BR" dirty="0"/>
              <a:t>Cetro do seu </a:t>
            </a:r>
            <a:r>
              <a:rPr lang="pt-BR"/>
              <a:t>poder enviará,</a:t>
            </a:r>
            <a:endParaRPr lang="pt-BR" dirty="0"/>
          </a:p>
          <a:p>
            <a:r>
              <a:rPr lang="pt-BR" dirty="0"/>
              <a:t>Dizendo que exerça seu domínio,</a:t>
            </a:r>
          </a:p>
          <a:p>
            <a:r>
              <a:rPr lang="pt-BR" dirty="0"/>
              <a:t>Domínio entre ͜ os inimigos seus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7294152"/>
      </p:ext>
    </p:extLst>
  </p:cSld>
  <p:clrMapOvr>
    <a:masterClrMapping/>
  </p:clrMapOvr>
</p:sld>
</file>

<file path=ppt/slides/slide7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409AD-FDFA-43B7-BF92-35112FEE2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110A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A97CF5-8930-42FD-B4BA-823E55F92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dirty="0"/>
              <a:t>No dia da tua força, o teu povo,</a:t>
            </a:r>
          </a:p>
          <a:p>
            <a:r>
              <a:rPr lang="pt-BR" dirty="0"/>
              <a:t>Mui voluntário, se ͜ apresentará</a:t>
            </a:r>
          </a:p>
          <a:p>
            <a:r>
              <a:rPr lang="pt-BR" dirty="0"/>
              <a:t>Com santos ornamentos, os teus jovens</a:t>
            </a:r>
          </a:p>
          <a:p>
            <a:r>
              <a:rPr lang="pt-BR" dirty="0"/>
              <a:t>Serão tal como ͜ orvalho da manhã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2330337"/>
      </p:ext>
    </p:extLst>
  </p:cSld>
  <p:clrMapOvr>
    <a:masterClrMapping/>
  </p:clrMapOvr>
</p:sld>
</file>

<file path=ppt/slides/slide7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409AD-FDFA-43B7-BF92-35112FEE2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110A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A97CF5-8930-42FD-B4BA-823E55F92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dirty="0"/>
              <a:t>O Senhor disse: “tu és </a:t>
            </a:r>
            <a:r>
              <a:rPr lang="pt-BR"/>
              <a:t>sacerdote”</a:t>
            </a:r>
            <a:endParaRPr lang="pt-BR" dirty="0"/>
          </a:p>
          <a:p>
            <a:r>
              <a:rPr lang="pt-BR" dirty="0"/>
              <a:t>Jurou e nunca se ͜ arrependerá:</a:t>
            </a:r>
          </a:p>
          <a:p>
            <a:r>
              <a:rPr lang="pt-BR" dirty="0"/>
              <a:t>“Segundo ͜ a ordem de Melquisedeque,</a:t>
            </a:r>
          </a:p>
          <a:p>
            <a:r>
              <a:rPr lang="pt-BR" dirty="0"/>
              <a:t>Sim, para sempre sacerdote és”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488911"/>
      </p:ext>
    </p:extLst>
  </p:cSld>
  <p:clrMapOvr>
    <a:masterClrMapping/>
  </p:clrMapOvr>
</p:sld>
</file>

<file path=ppt/slides/slide7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409AD-FDFA-43B7-BF92-35112FEE2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110A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A97CF5-8930-42FD-B4BA-823E55F92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dirty="0"/>
              <a:t>Eis que ͜ o Senhor, no dia da sua ira,</a:t>
            </a:r>
          </a:p>
          <a:p>
            <a:r>
              <a:rPr lang="pt-BR" dirty="0"/>
              <a:t>À tua destra, ͜ os reis esmagará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dirty="0"/>
              <a:t>Entre ͜ as nações, exercerá juízo,</a:t>
            </a:r>
          </a:p>
          <a:p>
            <a:r>
              <a:rPr lang="pt-BR" dirty="0"/>
              <a:t>De corpos mortos Ele ͜ as encherá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3296829"/>
      </p:ext>
    </p:extLst>
  </p:cSld>
  <p:clrMapOvr>
    <a:masterClrMapping/>
  </p:clrMapOvr>
</p:sld>
</file>

<file path=ppt/slides/slide7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44493F-7FBB-483A-83C3-676749726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110A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6A862E-3E03-41D6-B946-02185FD3A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Por toda ͜ a terra, ͜ esmagará cabeças,</a:t>
            </a:r>
          </a:p>
          <a:p>
            <a:r>
              <a:rPr lang="pt-BR" dirty="0"/>
              <a:t>Por toda ͜ a terra, Deus esmagará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dirty="0"/>
              <a:t>Pelo caminho, bebe na torrente</a:t>
            </a:r>
          </a:p>
          <a:p>
            <a:r>
              <a:rPr lang="pt-BR" dirty="0"/>
              <a:t>E, de cabeça ͜ erguida, passará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7207330"/>
      </p:ext>
    </p:extLst>
  </p:cSld>
  <p:clrMapOvr>
    <a:masterClrMapping/>
  </p:clrMapOvr>
</p:sld>
</file>

<file path=ppt/slides/slide7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112A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9 9. 9 9. 9 9</a:t>
            </a:r>
          </a:p>
          <a:p>
            <a:r>
              <a:rPr lang="pt-BR" dirty="0"/>
              <a:t>Saltério de Genebra, 1562</a:t>
            </a:r>
          </a:p>
          <a:p>
            <a:r>
              <a:rPr lang="pt-BR" dirty="0"/>
              <a:t>Modo: dórico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2699208504"/>
      </p:ext>
    </p:extLst>
  </p:cSld>
  <p:clrMapOvr>
    <a:masterClrMapping/>
  </p:clrMapOvr>
</p:sld>
</file>

<file path=ppt/slides/slide7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Louvai a Deus, oh, aleluia!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Bendito é quem ao Senhor teme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se compraz nos mandamentos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Seus filhos serão poderosos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Na sua casa, tem riqueza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Sua justiça é para sempre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206056"/>
      </p:ext>
    </p:extLst>
  </p:cSld>
  <p:clrMapOvr>
    <a:masterClrMapping/>
  </p:clrMapOvr>
</p:sld>
</file>

<file path=ppt/slides/slide7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Ao justo nasce luz nas trevas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É compassivo, bom e justo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Ditoso é o homem que empresta,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Defende a causa em juízo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Sua memória permanece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Jamais será, pois, abalado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4202827"/>
      </p:ext>
    </p:extLst>
  </p:cSld>
  <p:clrMapOvr>
    <a:masterClrMapping/>
  </p:clrMapOvr>
</p:sld>
</file>

<file path=ppt/slides/slide7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 justo não se atemoriza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más notícias não tem medo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Seu coração é bem firmado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 seu Senhor é confiante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Não teme até que, enfim, se cumpra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Nos adversários seu desejo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3497021"/>
      </p:ext>
    </p:extLst>
  </p:cSld>
  <p:clrMapOvr>
    <a:masterClrMapping/>
  </p:clrMapOvr>
</p:sld>
</file>

<file path=ppt/slides/slide7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 justo distribui aos pobres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Sua justiça é para sempre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seu poder se exalta em glória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Com isso, o ímpio se enraivece,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Range seus dentes, consumido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Perecerá o seu desejo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3855056"/>
      </p:ext>
    </p:extLst>
  </p:cSld>
  <p:clrMapOvr>
    <a:masterClrMapping/>
  </p:clrMapOvr>
</p:sld>
</file>

<file path=ppt/slides/slide7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112B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Melodia: Judas </a:t>
            </a:r>
            <a:r>
              <a:rPr lang="pt-BR" dirty="0" err="1"/>
              <a:t>Maccabeus</a:t>
            </a:r>
            <a:endParaRPr lang="pt-BR" dirty="0"/>
          </a:p>
          <a:p>
            <a:r>
              <a:rPr lang="pt-BR" dirty="0"/>
              <a:t>Métrica: 5 5. 6 5. 6 5. 6 5. 5 5. 5 5</a:t>
            </a:r>
          </a:p>
          <a:p>
            <a:r>
              <a:rPr lang="pt-BR" dirty="0"/>
              <a:t>Compositor: George Frederick Handel, 1748</a:t>
            </a:r>
          </a:p>
          <a:p>
            <a:r>
              <a:rPr lang="pt-BR" dirty="0"/>
              <a:t>Metrificação: Comissão Brasileira de Salmodia, 2022</a:t>
            </a:r>
          </a:p>
        </p:txBody>
      </p:sp>
    </p:spTree>
    <p:extLst>
      <p:ext uri="{BB962C8B-B14F-4D97-AF65-F5344CB8AC3E}">
        <p14:creationId xmlns:p14="http://schemas.microsoft.com/office/powerpoint/2010/main" val="3485960332"/>
      </p:ext>
    </p:extLst>
  </p:cSld>
  <p:clrMapOvr>
    <a:masterClrMapping/>
  </p:clrMapOvr>
</p:sld>
</file>

<file path=ppt/slides/slide7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Oh! Aleluia! Bem-aventurado é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Quem na lei de Deus se ͜ apraz e ͜ a Ele tem temor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Sua prole ͜ aqui na terra há de ter poder 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Eis que ͜ a geração dos justos bênçãos vai receber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Na sua casa, há prosperidade ͜ e bens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Eis que sua justiça sempre vai permanecer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7038603"/>
      </p:ext>
    </p:extLst>
  </p:cSld>
  <p:clrMapOvr>
    <a:masterClrMapping/>
  </p:clrMapOvr>
</p:sld>
</file>

<file path=ppt/slides/slide7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Ao justo nasce luz em meio ͜ à ͜ escuridão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É misericordioso, bom e justo é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Quem se compadece ͜ e ͜ empresta bem feliz será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Em juízo sua causa ele defenderá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Nunca tal homem abalado há de ser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lembrado para sempre ele ficará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9464038"/>
      </p:ext>
    </p:extLst>
  </p:cSld>
  <p:clrMapOvr>
    <a:masterClrMapping/>
  </p:clrMapOvr>
</p:sld>
</file>

<file path=ppt/slides/slide7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Com más notícias, não se ͜ atemorizará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seu coração é firme, confiante ͜ em Deus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Tem o coração bem firme, sem nenhum temor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Até ver nos inimigos cumprir-se ͜ o seu querer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Distribuindo, aos necessitados dá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Eis que sua justiça sempre permanecerá</a:t>
            </a:r>
          </a:p>
        </p:txBody>
      </p:sp>
    </p:spTree>
    <p:extLst>
      <p:ext uri="{BB962C8B-B14F-4D97-AF65-F5344CB8AC3E}">
        <p14:creationId xmlns:p14="http://schemas.microsoft.com/office/powerpoint/2010/main" val="3074386679"/>
      </p:ext>
    </p:extLst>
  </p:cSld>
  <p:clrMapOvr>
    <a:masterClrMapping/>
  </p:clrMapOvr>
</p:sld>
</file>

<file path=ppt/slides/slide7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Sua justiça sempre permanecerá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Eis que ͜ o seu poder em glória há de se ͜ exaltar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 perverso, vendo isso, se ͜ enfurecerá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Range ͜ os dentes, se consome, enraivecido ͜ está,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o desejo dos iníquos morrerá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 desejo dos perversos, sim, perecerá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8508772"/>
      </p:ext>
    </p:extLst>
  </p:cSld>
  <p:clrMapOvr>
    <a:masterClrMapping/>
  </p:clrMapOvr>
</p:sld>
</file>

<file path=ppt/slides/slide7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8 9. 8 8 9</a:t>
            </a:r>
          </a:p>
          <a:p>
            <a:r>
              <a:rPr lang="pt-BR" dirty="0"/>
              <a:t>Saltério de Genebra, 1542</a:t>
            </a:r>
          </a:p>
          <a:p>
            <a:r>
              <a:rPr lang="pt-BR" dirty="0"/>
              <a:t>Modo: </a:t>
            </a:r>
            <a:r>
              <a:rPr lang="pt-BR" dirty="0" err="1"/>
              <a:t>hipomixolídico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1480540927"/>
      </p:ext>
    </p:extLst>
  </p:cSld>
  <p:clrMapOvr>
    <a:masterClrMapping/>
  </p:clrMapOvr>
</p:sld>
</file>

<file path=ppt/slides/slide7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Aleluia, Louvai a Deus!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Louvai, vós, servos do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Oh sim, louvai o nome de Deus!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Sempre bendito é o nome seu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Desde o nascente ao pôr do sol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Louvado seja o Seu nome!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6837716"/>
      </p:ext>
    </p:extLst>
  </p:cSld>
  <p:clrMapOvr>
    <a:masterClrMapping/>
  </p:clrMapOvr>
</p:sld>
</file>

<file path=ppt/slides/slide7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Excelso é Deus, sobre as nações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 sua glória, sobre os céus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Quem ao Senhor se assemelha?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Quem se iguala ao nosso Deus?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 trono está nos altos céus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altos céus está Seu trono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3609278"/>
      </p:ext>
    </p:extLst>
  </p:cSld>
  <p:clrMapOvr>
    <a:masterClrMapping/>
  </p:clrMapOvr>
</p:sld>
</file>

<file path=ppt/slides/slide7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Javé se inclina para ver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que se passa em terra e céu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pó Deus ergue o carente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do monturo o fraco traz,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sentá-lo com os reis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governantes do seu povo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1862136"/>
      </p:ext>
    </p:extLst>
  </p:cSld>
  <p:clrMapOvr>
    <a:masterClrMapping/>
  </p:clrMapOvr>
</p:sld>
</file>

<file path=ppt/slides/slide7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a mulher que estéril é,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não consegue filhos ter,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Javé Senhor estabelece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tenha vida familiar: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Alegre mãe consegue ser!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Louvai a Deus! Oh! Aleluia!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0792485"/>
      </p:ext>
    </p:extLst>
  </p:cSld>
  <p:clrMapOvr>
    <a:masterClrMapping/>
  </p:clrMapOvr>
</p:sld>
</file>

<file path=ppt/slides/slide7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Monkland</a:t>
            </a:r>
            <a:endParaRPr lang="pt-BR" dirty="0"/>
          </a:p>
          <a:p>
            <a:r>
              <a:rPr lang="pt-BR" dirty="0"/>
              <a:t>Métrica: 7 7. 7 7</a:t>
            </a:r>
          </a:p>
          <a:p>
            <a:r>
              <a:rPr lang="pt-BR" dirty="0"/>
              <a:t>Compositor: John Antes, 1790</a:t>
            </a:r>
          </a:p>
          <a:p>
            <a:r>
              <a:rPr lang="pt-BR" dirty="0"/>
              <a:t>Harmonização: John Bernard </a:t>
            </a:r>
            <a:r>
              <a:rPr lang="pt-BR" dirty="0" err="1"/>
              <a:t>Wilkes</a:t>
            </a:r>
            <a:r>
              <a:rPr lang="pt-BR" dirty="0"/>
              <a:t>, 1861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2386526773"/>
      </p:ext>
    </p:extLst>
  </p:cSld>
  <p:clrMapOvr>
    <a:masterClrMapping/>
  </p:clrMapOvr>
</p:sld>
</file>

<file path=ppt/slides/slide7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Aleluia, servos de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seu nome dai louvor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Agora e para sempre, então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Seja bendito o nome seu.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6836603"/>
      </p:ext>
    </p:extLst>
  </p:cSld>
  <p:clrMapOvr>
    <a:masterClrMapping/>
  </p:clrMapOvr>
</p:sld>
</file>

<file path=ppt/slides/slide7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nascente ao por do sol,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seu nome dai louvor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Excelso é Deus sobre as nações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sua glória, sobre os céus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4502333"/>
      </p:ext>
    </p:extLst>
  </p:cSld>
  <p:clrMapOvr>
    <a:masterClrMapping/>
  </p:clrMapOvr>
</p:sld>
</file>

<file path=ppt/slides/slide7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Quem é semelhante a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Cujo trono acima está,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Deus, que se volta para ver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Tudo o que passa em terra e céus?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317217"/>
      </p:ext>
    </p:extLst>
  </p:cSld>
  <p:clrMapOvr>
    <a:masterClrMapping/>
  </p:clrMapOvr>
</p:sld>
</file>

<file path=ppt/slides/slide7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Deus o pobre ergue do pó,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monturo o fraco traz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sentá-lo com os reis,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com os reis do povo seu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5559328"/>
      </p:ext>
    </p:extLst>
  </p:cSld>
  <p:clrMapOvr>
    <a:masterClrMapping/>
  </p:clrMapOvr>
</p:sld>
</file>

<file path=ppt/slides/slide7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Faz a estéril conceber,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Mãe alegre se tornar,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Viva em família com os seus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Oh! Aleluia, aleluia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4609324"/>
      </p:ext>
    </p:extLst>
  </p:cSld>
  <p:clrMapOvr>
    <a:masterClrMapping/>
  </p:clrMapOvr>
</p:sld>
</file>

<file path=ppt/slides/slide7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114A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10 7. 10 10 7 </a:t>
            </a:r>
          </a:p>
          <a:p>
            <a:r>
              <a:rPr lang="pt-BR" dirty="0"/>
              <a:t>Saltério de Genebra, 1539</a:t>
            </a:r>
          </a:p>
          <a:p>
            <a:r>
              <a:rPr lang="pt-BR" dirty="0"/>
              <a:t>Modo: dórico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2019</a:t>
            </a:r>
          </a:p>
        </p:txBody>
      </p:sp>
    </p:spTree>
    <p:extLst>
      <p:ext uri="{BB962C8B-B14F-4D97-AF65-F5344CB8AC3E}">
        <p14:creationId xmlns:p14="http://schemas.microsoft.com/office/powerpoint/2010/main" val="1002908062"/>
      </p:ext>
    </p:extLst>
  </p:cSld>
  <p:clrMapOvr>
    <a:masterClrMapping/>
  </p:clrMapOvr>
</p:sld>
</file>

<file path=ppt/slides/slide7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Quando ͜ Israel saiu do Egito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a casa de Jacó de um povo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tinha língua ͜ estranha,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Seu santuário se tornou Judá,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Tornou-se ͜ o seu domínio Israel,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Tornou-se ͜ o seu domínio.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8575974"/>
      </p:ext>
    </p:extLst>
  </p:cSld>
  <p:clrMapOvr>
    <a:masterClrMapping/>
  </p:clrMapOvr>
</p:sld>
</file>

<file path=ppt/slides/slide7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Fugiu o mar ao ver tudo isso,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as águas do Jordão recuaram,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montes saltitaram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como os carneiros a pular,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Saltaram as colinas todas quais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Cordeiros do rebanho.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7175507"/>
      </p:ext>
    </p:extLst>
  </p:cSld>
  <p:clrMapOvr>
    <a:masterClrMapping/>
  </p:clrMapOvr>
</p:sld>
</file>

<file path=ppt/slides/slide7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tens, ó mar, que ͜ assim tens fugido?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tu, Jordão, que ͜ atrás tu retornas?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vós também, ó montes,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que igual carneiros saltitais?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vós, colinas, que pulando quais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Cordeiros do rebanho?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4040943"/>
      </p:ext>
    </p:extLst>
  </p:cSld>
  <p:clrMapOvr>
    <a:masterClrMapping/>
  </p:clrMapOvr>
</p:sld>
</file>

<file path=ppt/slides/slide7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Perante Deus, ó terra, ͜ estremece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na presença do Deus de Jacó.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treme diante dele.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Ele que fez a rocha se tornar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Lençol de água e do seixo fez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Um manancial de águas.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6697423"/>
      </p:ext>
    </p:extLst>
  </p:cSld>
  <p:clrMapOvr>
    <a:masterClrMapping/>
  </p:clrMapOvr>
</p:sld>
</file>

<file path=ppt/slides/slide7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114B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Melodia: </a:t>
            </a:r>
            <a:r>
              <a:rPr lang="pt-BR" dirty="0" err="1"/>
              <a:t>Germany</a:t>
            </a:r>
            <a:endParaRPr lang="pt-BR" dirty="0"/>
          </a:p>
          <a:p>
            <a:r>
              <a:rPr lang="pt-BR" dirty="0"/>
              <a:t>Métrica: 9 9. 10 10</a:t>
            </a:r>
          </a:p>
          <a:p>
            <a:r>
              <a:rPr lang="pt-BR" dirty="0"/>
              <a:t>Fonte: William </a:t>
            </a:r>
            <a:r>
              <a:rPr lang="pt-BR" dirty="0" err="1"/>
              <a:t>Gardiner's</a:t>
            </a:r>
            <a:r>
              <a:rPr lang="pt-BR" dirty="0"/>
              <a:t> </a:t>
            </a:r>
            <a:r>
              <a:rPr lang="pt-BR" dirty="0" err="1"/>
              <a:t>Sacred</a:t>
            </a:r>
            <a:r>
              <a:rPr lang="pt-BR" dirty="0"/>
              <a:t> Melodies, 1815</a:t>
            </a:r>
          </a:p>
          <a:p>
            <a:r>
              <a:rPr lang="pt-BR" dirty="0"/>
              <a:t>Metrificação: Comissão Brasileira de Salmodia, 2022</a:t>
            </a:r>
          </a:p>
        </p:txBody>
      </p:sp>
    </p:spTree>
    <p:extLst>
      <p:ext uri="{BB962C8B-B14F-4D97-AF65-F5344CB8AC3E}">
        <p14:creationId xmlns:p14="http://schemas.microsoft.com/office/powerpoint/2010/main" val="2558802545"/>
      </p:ext>
    </p:extLst>
  </p:cSld>
  <p:clrMapOvr>
    <a:masterClrMapping/>
  </p:clrMapOvr>
</p:sld>
</file>

<file path=ppt/slides/slide7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Quando ͜ Israel do ͜ Egito saiu,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͜ um povo com estranho falar,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 santuário Judá tornou-se,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seu domínio se fez Israel.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5489046"/>
      </p:ext>
    </p:extLst>
  </p:cSld>
  <p:clrMapOvr>
    <a:masterClrMapping/>
  </p:clrMapOvr>
</p:sld>
</file>

<file path=ppt/slides/slide7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E, vendo isso, ͜ o mar recuou,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para trás o Jordão tornou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Saltaram montes tais quais carneiros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quais cordeiros colinas também.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3771487"/>
      </p:ext>
    </p:extLst>
  </p:cSld>
  <p:clrMapOvr>
    <a:masterClrMapping/>
  </p:clrMapOvr>
</p:sld>
</file>

<file path=ppt/slides/slide7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tens, ó mar, que ͜ estás a fugir?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tu, Jordão, a voltar atrás?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que saltais montes quais carneiros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quais cordeiros colinas também?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6712162"/>
      </p:ext>
    </p:extLst>
  </p:cSld>
  <p:clrMapOvr>
    <a:masterClrMapping/>
  </p:clrMapOvr>
</p:sld>
</file>

<file path=ppt/slides/slide7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terra, treme diante de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Ante ͜ o Senhor, o Deus de Jacó,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fez da rocha lençol de água,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Tornou o seixo em manancial.</a:t>
            </a:r>
          </a:p>
        </p:txBody>
      </p:sp>
    </p:spTree>
    <p:extLst>
      <p:ext uri="{BB962C8B-B14F-4D97-AF65-F5344CB8AC3E}">
        <p14:creationId xmlns:p14="http://schemas.microsoft.com/office/powerpoint/2010/main" val="2932128460"/>
      </p:ext>
    </p:extLst>
  </p:cSld>
  <p:clrMapOvr>
    <a:masterClrMapping/>
  </p:clrMapOvr>
</p:sld>
</file>

<file path=ppt/slides/slide7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Métrica: 10 11. 11 10</a:t>
            </a:r>
          </a:p>
          <a:p>
            <a:pPr algn="just"/>
            <a:r>
              <a:rPr lang="pt-BR" dirty="0">
                <a:ea typeface="Calibri" panose="020F0502020204030204" pitchFamily="34" charset="0"/>
                <a:cs typeface="Arial" panose="020B0604020202020204" pitchFamily="34" charset="0"/>
              </a:rPr>
              <a:t>Saltério de Genebra, 1562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Modo: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mixolídico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Harmonização: Claude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Goudimel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1564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Metrificação: Comissão Brasileira de Salmodia, 2020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2066045"/>
      </p:ext>
    </p:extLst>
  </p:cSld>
  <p:clrMapOvr>
    <a:masterClrMapping/>
  </p:clrMapOvr>
</p:sld>
</file>

<file path=ppt/slides/slide7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Amo ͜ o SENHOR, pois ouve ͜ a minha voz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minha súplica ͜ o Senhor escuta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inclinou pra mim os seus ouvidos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Ele ͜ invocarei em meu viver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4689703"/>
      </p:ext>
    </p:extLst>
  </p:cSld>
  <p:clrMapOvr>
    <a:masterClrMapping/>
  </p:clrMapOvr>
</p:sld>
</file>

<file path=ppt/slides/slide7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Laços de morte vieram me cercar,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͜ angústias do inferno fui tomado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 ͜ entristeci, fiquei atribulado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ao nome do SENHOR eu invoquei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8542712"/>
      </p:ext>
    </p:extLst>
  </p:cSld>
  <p:clrMapOvr>
    <a:masterClrMapping/>
  </p:clrMapOvr>
</p:sld>
</file>

<file path=ppt/slides/slide7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“Vem, meu SENHOR, minha ͜ alma libertar”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Justo ͜ é ͜ o Senhor e muito compassivo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Misericordioso ͜ é ͜ o nosso Deus, sim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pelos simples Ele velará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0266816"/>
      </p:ext>
    </p:extLst>
  </p:cSld>
  <p:clrMapOvr>
    <a:masterClrMapping/>
  </p:clrMapOvr>
</p:sld>
</file>

<file path=ppt/slides/slide7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Prostrado ͜ estava, e Deus me salvou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Volta, minha ͜ alma, para ͜ o teu sossego,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o SENHOR contigo ͜ é generoso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 morte ͜ a minha alma Deus livrou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0550978"/>
      </p:ext>
    </p:extLst>
  </p:cSld>
  <p:clrMapOvr>
    <a:masterClrMapping/>
  </p:clrMapOvr>
</p:sld>
</file>

<file path=ppt/slides/slide7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Meus olhos tu poupaste de chorar,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Meus pés livraste de tropeço ͜ e queda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SENHOR, meu Deus, na terra dos viventes,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tua presença, haverei de ͜ andar.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1508649"/>
      </p:ext>
    </p:extLst>
  </p:cSld>
  <p:clrMapOvr>
    <a:masterClrMapping/>
  </p:clrMapOvr>
</p:sld>
</file>

<file path=ppt/slides/slide7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 cria, mesmo ͜ estando a dizer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“Estive sobremodo afligido”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 disse ͜ enquanto ͜ estava perturbado: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“Todos os homens mentirosos são”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27974"/>
      </p:ext>
    </p:extLst>
  </p:cSld>
  <p:clrMapOvr>
    <a:masterClrMapping/>
  </p:clrMapOvr>
</p:sld>
</file>

<file path=ppt/slides/slide7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 meu SENHOR que devo lhe render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tantos benefícios que me ͜ entrega? 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 salvação o cálice eu tomo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nome do SENHOR invocarei.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0495311"/>
      </p:ext>
    </p:extLst>
  </p:cSld>
  <p:clrMapOvr>
    <a:masterClrMapping/>
  </p:clrMapOvr>
</p:sld>
</file>

<file path=ppt/slides/slide7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 cumprirei meus votos ao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na presença do seu povo todo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preciosa ͜ a morte dos seus santos,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preciosa ͜ aos olhos do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505955"/>
      </p:ext>
    </p:extLst>
  </p:cSld>
  <p:clrMapOvr>
    <a:masterClrMapping/>
  </p:clrMapOvr>
</p:sld>
</file>

<file path=ppt/slides/slide7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SENHOR, deveras eu sou servo teu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 servo, sim, e filho da tua serva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Minhas cadeias todas tu quebraste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Quebraste todas elas, ó Senhor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3658726"/>
      </p:ext>
    </p:extLst>
  </p:cSld>
  <p:clrMapOvr>
    <a:masterClrMapping/>
  </p:clrMapOvr>
</p:sld>
</file>

<file path=ppt/slides/slide7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sacrifícios te ͜ oferecerei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sacrifícios de ações de graças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meu Senhor, teu nome eu invoco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ó Senhor, teu nome ͜ invocarei.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8671372"/>
      </p:ext>
    </p:extLst>
  </p:cSld>
  <p:clrMapOvr>
    <a:masterClrMapping/>
  </p:clrMapOvr>
</p:sld>
</file>

<file path=ppt/slides/slide7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 cumprirei meus votos ao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na presença do seu povo todo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Nos átrios do SENHOR, na sua Casa,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ti, Jerusalém. Aleluia!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5551502"/>
      </p:ext>
    </p:extLst>
  </p:cSld>
  <p:clrMapOvr>
    <a:masterClrMapping/>
  </p:clrMapOvr>
</p:sld>
</file>

<file path=ppt/slides/slide7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Melodia: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Pilgrims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Métrica: 11 10. 11 10. 9 11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Compositor: Henry Thomas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Smart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1868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Metrificação: Comissão Brasileira de Salmodia, 2020 (rev. 2023)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5074782"/>
      </p:ext>
    </p:extLst>
  </p:cSld>
  <p:clrMapOvr>
    <a:masterClrMapping/>
  </p:clrMapOvr>
</p:sld>
</file>

<file path=ppt/slides/slide7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Amo ͜ o Senhor, pois meu clamor escuta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os seus ouvidos inclinou a mim.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Enquanto ͜ aqui viver hei de ͜ invocá-lo.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Laços de morte me ͜ envolvendo ͜ estão.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Sinto do ͜ inferno ͜ angústias em mim.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 ͜ acometeu tristeza ͜ e tribulação.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0480016"/>
      </p:ext>
    </p:extLst>
  </p:cSld>
  <p:clrMapOvr>
    <a:masterClrMapping/>
  </p:clrMapOvr>
</p:sld>
</file>

<file path=ppt/slides/slide7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 nome do Senhor clamei dizendo: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“Ó meu Senhor, minha ͜ alma vem livrar”.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Justo ͜ é ͜ o Senhor e muito compassivo,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Misericordioso ͜ é ͜ o nosso Deus.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Pelos humildes vela ͜ o Senhor.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Prostrado ͜ estava, mas meu Deus me salvou.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2417570"/>
      </p:ext>
    </p:extLst>
  </p:cSld>
  <p:clrMapOvr>
    <a:masterClrMapping/>
  </p:clrMapOvr>
</p:sld>
</file>

<file path=ppt/slides/slide7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Volta, minha ͜ alma para ͜ o teu sossego,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generoso pra contigo ͜ é Deus,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Porque da morte me livraste ͜ a alma;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choro, ͜ os olhos; de cair, meus pés.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E, na presença do meu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terra dos viventes, eu andarei.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2664532"/>
      </p:ext>
    </p:extLst>
  </p:cSld>
  <p:clrMapOvr>
    <a:masterClrMapping/>
  </p:clrMapOvr>
</p:sld>
</file>

<file path=ppt/slides/slide7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 cria, mesmo tendo ͜ assim falado: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“Estive sobremodo ͜ em aflição”.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 disse ͜ enquanto ͜ estava perturbado: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“Todos os homens mentirosos são”.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o que darei, pois, ao meu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tantos benefícios que ͜ Ele me deu?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7118843"/>
      </p:ext>
    </p:extLst>
  </p:cSld>
  <p:clrMapOvr>
    <a:masterClrMapping/>
  </p:clrMapOvr>
</p:sld>
</file>

<file path=ppt/slides/slide7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 tomarei da salvação a taça,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Invocarei o nome do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cumprirei diante do seu povo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votos que ͜ ao Senhor meu Deus eu fiz.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preciosa ͜ aos olhos de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morte dos seus santos, preciosa é.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752953"/>
      </p:ext>
    </p:extLst>
  </p:cSld>
  <p:clrMapOvr>
    <a:masterClrMapping/>
  </p:clrMapOvr>
</p:sld>
</file>

<file path=ppt/slides/slide7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meu Senhor, deveras sou teu servo,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Filho da tua serva sou, meu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meus grilhões quebraste todos eles.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Ações de graças hei de ͜ oferecer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sacrifícios a ti, meu Deus.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meu Senhor, teu nome ͜ eu hei de ͜ invocar.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7258045"/>
      </p:ext>
    </p:extLst>
  </p:cSld>
  <p:clrMapOvr>
    <a:masterClrMapping/>
  </p:clrMapOvr>
</p:sld>
</file>

<file path=ppt/slides/slide7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E, na presença do seu povo todo,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Meus votos ao Senhor eu cumprirei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Nos átrios do Senhor, em sua casa,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em teu meio, ó Jerusalém,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átrios, pois, da casa de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em Jerusalém, oh, aleluia!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0542288"/>
      </p:ext>
    </p:extLst>
  </p:cSld>
  <p:clrMapOvr>
    <a:masterClrMapping/>
  </p:clrMapOvr>
</p:sld>
</file>

<file path=ppt/slides/slide7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117A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8. 8 8. 8 8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hipomixolídico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4002823127"/>
      </p:ext>
    </p:extLst>
  </p:cSld>
  <p:clrMapOvr>
    <a:masterClrMapping/>
  </p:clrMapOvr>
</p:sld>
</file>

<file path=ppt/slides/slide7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117A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Vós, todas as nações, louvai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povos, ao Senhor cantai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Mui grande é seu favor a nós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Fidelidade do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 sempre há de subsistir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Louvai a Deus, Aleluia!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7532316"/>
      </p:ext>
    </p:extLst>
  </p:cSld>
  <p:clrMapOvr>
    <a:masterClrMapping/>
  </p:clrMapOvr>
</p:sld>
</file>

<file path=ppt/slides/slide7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117B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Last</a:t>
            </a:r>
            <a:r>
              <a:rPr lang="pt-BR" dirty="0"/>
              <a:t> uns </a:t>
            </a:r>
            <a:r>
              <a:rPr lang="pt-BR" dirty="0" err="1"/>
              <a:t>erfreunen</a:t>
            </a:r>
            <a:r>
              <a:rPr lang="pt-BR" dirty="0"/>
              <a:t> </a:t>
            </a:r>
          </a:p>
          <a:p>
            <a:r>
              <a:rPr lang="pt-BR" dirty="0"/>
              <a:t>Métrica: 17. 16. 17. 17. 12. 12. 12. 12. 12</a:t>
            </a:r>
          </a:p>
          <a:p>
            <a:r>
              <a:rPr lang="en-US" dirty="0"/>
              <a:t>Compositor: </a:t>
            </a:r>
            <a:r>
              <a:rPr lang="en-US" dirty="0" err="1"/>
              <a:t>Geistliche</a:t>
            </a:r>
            <a:r>
              <a:rPr lang="en-US" dirty="0"/>
              <a:t> </a:t>
            </a:r>
            <a:r>
              <a:rPr lang="en-US" dirty="0" err="1"/>
              <a:t>Kirchengesange</a:t>
            </a:r>
            <a:r>
              <a:rPr lang="en-US" dirty="0"/>
              <a:t>, Cologne, 1623 </a:t>
            </a:r>
            <a:endParaRPr lang="pt-BR" dirty="0"/>
          </a:p>
          <a:p>
            <a:r>
              <a:rPr lang="en-US" dirty="0" err="1"/>
              <a:t>Arranjo</a:t>
            </a:r>
            <a:r>
              <a:rPr lang="en-US" dirty="0"/>
              <a:t>: Ralph Vaughan Williams, 1906</a:t>
            </a:r>
            <a:endParaRPr lang="pt-BR" dirty="0"/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3320616488"/>
      </p:ext>
    </p:extLst>
  </p:cSld>
  <p:clrMapOvr>
    <a:masterClrMapping/>
  </p:clrMapOvr>
</p:sld>
</file>

<file path=ppt/slides/slide7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 Senhor Deus rendei louvor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Todos os povos, adorai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Dai louvores, ó gentios!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Porque mui grande é o seu favor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 misericórdia em nós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Senhor fidelidade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sempre permanece! Aleluia!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2783878"/>
      </p:ext>
    </p:extLst>
  </p:cSld>
  <p:clrMapOvr>
    <a:masterClrMapping/>
  </p:clrMapOvr>
</p:sld>
</file>

<file path=ppt/slides/slide7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119.1-8A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11. 10 11. 10 11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1244227830"/>
      </p:ext>
    </p:extLst>
  </p:cSld>
  <p:clrMapOvr>
    <a:masterClrMapping/>
  </p:clrMapOvr>
</p:sld>
</file>

<file path=ppt/slides/slide7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119.1-8A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São bem-aventurados os que têm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seu caminho irrepreensível,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andam sempre na lei do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São bem-aventurados os que guardam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as prescrições que ordenou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todo o coração a Ele buscam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5591176"/>
      </p:ext>
    </p:extLst>
  </p:cSld>
  <p:clrMapOvr>
    <a:masterClrMapping/>
  </p:clrMapOvr>
</p:sld>
</file>

<file path=ppt/slides/slide7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119.1-8A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São bem-aventurados os que não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Vivem a praticar iniquidade,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andam nos caminhos do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Tu ordenaste, ó Deus, teus mandamentos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 que os cumpramos todos, ó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tua lei obedecendo à risca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8096198"/>
      </p:ext>
    </p:extLst>
  </p:cSld>
  <p:clrMapOvr>
    <a:masterClrMapping/>
  </p:clrMapOvr>
</p:sld>
</file>

<file path=ppt/slides/slide7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119.1-8A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Tomara firmes sejam os meus pés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sempre firmes, sejam os meus passos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 teus preceitos sempre obedecer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Então, não ficarei envergonhado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 considerar na tua lei,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Considerar teus mandamentos todos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8723447"/>
      </p:ext>
    </p:extLst>
  </p:cSld>
  <p:clrMapOvr>
    <a:masterClrMapping/>
  </p:clrMapOvr>
</p:sld>
</file>

<file path=ppt/slides/slide7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119.1-8A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Render-te-ei a minha gratidão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coração, com toda a integridade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Quando, por fim, de fato eu aprender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teus juízos, todos mais que justos,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teus decretos sempre cumprirei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meu Senhor, jamais me desampares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4242572"/>
      </p:ext>
    </p:extLst>
  </p:cSld>
  <p:clrMapOvr>
    <a:masterClrMapping/>
  </p:clrMapOvr>
</p:sld>
</file>

<file path=ppt/slides/slide7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119.1-8B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All</a:t>
            </a:r>
            <a:r>
              <a:rPr lang="pt-BR" dirty="0"/>
              <a:t> The Way</a:t>
            </a:r>
          </a:p>
          <a:p>
            <a:r>
              <a:rPr lang="pt-BR" dirty="0"/>
              <a:t>Métrica: 8 7. 8 7. 8 7. 8 7. 8 7</a:t>
            </a:r>
          </a:p>
          <a:p>
            <a:r>
              <a:rPr lang="pt-BR" dirty="0"/>
              <a:t>Compositor: Robert </a:t>
            </a:r>
            <a:r>
              <a:rPr lang="pt-BR" dirty="0" err="1"/>
              <a:t>Lowry</a:t>
            </a:r>
            <a:r>
              <a:rPr lang="pt-BR" dirty="0"/>
              <a:t>, 1875</a:t>
            </a:r>
          </a:p>
          <a:p>
            <a:r>
              <a:rPr lang="pt-BR" dirty="0"/>
              <a:t>Metrificação: Comissão Brasileira de Salmodia, 2011 (rev. 2021)</a:t>
            </a:r>
          </a:p>
        </p:txBody>
      </p:sp>
    </p:spTree>
    <p:extLst>
      <p:ext uri="{BB962C8B-B14F-4D97-AF65-F5344CB8AC3E}">
        <p14:creationId xmlns:p14="http://schemas.microsoft.com/office/powerpoint/2010/main" val="1297477530"/>
      </p:ext>
    </p:extLst>
  </p:cSld>
  <p:clrMapOvr>
    <a:masterClrMapping/>
  </p:clrMapOvr>
</p:sld>
</file>

<file path=ppt/slides/slide7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119.1-8B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Bem-aventurado ͜ aquele que no seu caminho vai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Irrepreensivelmente, atendendo ͜ à lei de Deus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Bem-aventurado ͜ aquele que ͜ obedece ͜ às prescrições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de coração inteiro, tem buscado ao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pratica ͜ a ͜ iniquidade, mas caminha no Senhor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9794883"/>
      </p:ext>
    </p:extLst>
  </p:cSld>
  <p:clrMapOvr>
    <a:masterClrMapping/>
  </p:clrMapOvr>
</p:sld>
</file>

<file path=ppt/slides/slide7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119.1-8B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Ordenaste ͜ os mandamentos para que, com precisão,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cumpramos,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oh, tomara sejam firmes os meus pés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que os teus preceitos eu consiga ͜ obedecer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Nos teus mandamentos todos, quando, ͜ assim, considerar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terei qualquer vergonha quando neles ponderar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6341088"/>
      </p:ext>
    </p:extLst>
  </p:cSld>
  <p:clrMapOvr>
    <a:masterClrMapping/>
  </p:clrMapOvr>
</p:sld>
</file>

<file path=ppt/slides/slide7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119.1-8B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Muitas graças ao teu nome renderei, Senhor meu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meu coração inteiro, muitas graças renderei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 ͜ os teus juízos retos aprendido eu tiver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Cumprirei os teus decretos, jamais venhas me deixar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Cumprirei os teus decretos, jamais venhas me deixar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1100885"/>
      </p:ext>
    </p:extLst>
  </p:cSld>
  <p:clrMapOvr>
    <a:masterClrMapping/>
  </p:clrMapOvr>
</p:sld>
</file>

<file path=ppt/slides/slide7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119.9-16A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11. 10 11. 10 11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4230511247"/>
      </p:ext>
    </p:extLst>
  </p:cSld>
  <p:clrMapOvr>
    <a:masterClrMapping/>
  </p:clrMapOvr>
</p:sld>
</file>

<file path=ppt/slides/slide7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119.9-16A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que maneira o jovem poderá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Sempre guardar bem puro o seu caminho?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Observando-o sob a tua lei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ti busquei de coração inteiro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Peço que não me deixes desviar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me afastar dos teus bons mandamentos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1602046"/>
      </p:ext>
    </p:extLst>
  </p:cSld>
  <p:clrMapOvr>
    <a:masterClrMapping/>
  </p:clrMapOvr>
</p:sld>
</file>

<file path=ppt/slides/slide7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119.9-16A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fim de que não peque contra ti,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Guardo no coração tuas palavras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Bendito és tu, Senhor, bendito és tu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Vem me ensinar os teus preceitos santos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Meus lábios têm narrado, ó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Todos os bons juízos da tua boca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6481557"/>
      </p:ext>
    </p:extLst>
  </p:cSld>
  <p:clrMapOvr>
    <a:masterClrMapping/>
  </p:clrMapOvr>
</p:sld>
</file>

<file path=ppt/slides/slide7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119.9-16A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Nem as riquezas me alegram mais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o caminho dos teus testemunhos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Nos teus preceitos eu meditarei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aos teus caminhos eu terei respeito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Nos teus decretos eu terei prazer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hei de me esquecer de tua palavra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969030"/>
      </p:ext>
    </p:extLst>
  </p:cSld>
  <p:clrMapOvr>
    <a:masterClrMapping/>
  </p:clrMapOvr>
</p:sld>
</file>

<file path=ppt/slides/slide7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F3003BF3-4C66-D1AE-C4C3-17CCB9CFA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119.9-16B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865E8748-5DE2-937B-4718-89B3940EA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Forgive</a:t>
            </a:r>
            <a:r>
              <a:rPr lang="pt-BR" dirty="0"/>
              <a:t> </a:t>
            </a:r>
            <a:r>
              <a:rPr lang="pt-BR" dirty="0" err="1"/>
              <a:t>blessed</a:t>
            </a:r>
            <a:r>
              <a:rPr lang="pt-BR" dirty="0"/>
              <a:t> </a:t>
            </a:r>
            <a:r>
              <a:rPr lang="pt-BR" dirty="0" err="1"/>
              <a:t>shade</a:t>
            </a:r>
            <a:endParaRPr lang="pt-BR" dirty="0"/>
          </a:p>
          <a:p>
            <a:r>
              <a:rPr lang="pt-BR" dirty="0"/>
              <a:t>Métrica: 10. 10. 10. 10</a:t>
            </a:r>
          </a:p>
          <a:p>
            <a:r>
              <a:rPr lang="pt-BR" dirty="0"/>
              <a:t>Compositor: John Wall </a:t>
            </a:r>
            <a:r>
              <a:rPr lang="pt-BR" dirty="0" err="1"/>
              <a:t>Callcott</a:t>
            </a:r>
            <a:r>
              <a:rPr lang="pt-BR" dirty="0"/>
              <a:t>, 1795</a:t>
            </a:r>
          </a:p>
          <a:p>
            <a:r>
              <a:rPr lang="pt-BR" dirty="0"/>
              <a:t>Metrificação: Comissão Brasileira de Salmodia, 2011 (rev. 2022)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2618702"/>
      </p:ext>
    </p:extLst>
  </p:cSld>
  <p:clrMapOvr>
    <a:masterClrMapping/>
  </p:clrMapOvr>
</p:sld>
</file>

<file path=ppt/slides/slide7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3B8135-E120-C4D5-28CB-D0D878AE0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119.9-16B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44B9838-0065-CDC7-184F-597B35E22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De que maneira ͜ o jovem poderá</a:t>
            </a:r>
          </a:p>
          <a:p>
            <a:r>
              <a:rPr lang="pt-BR" dirty="0"/>
              <a:t>Guardar em santidade ͜ o seu andar?</a:t>
            </a:r>
          </a:p>
          <a:p>
            <a:r>
              <a:rPr lang="pt-BR" dirty="0"/>
              <a:t>Considerando todo ͜ o caminhar</a:t>
            </a:r>
          </a:p>
          <a:p>
            <a:r>
              <a:rPr lang="pt-BR" dirty="0"/>
              <a:t>Conforme ͜ a tua santa lei mandar.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8412136"/>
      </p:ext>
    </p:extLst>
  </p:cSld>
  <p:clrMapOvr>
    <a:masterClrMapping/>
  </p:clrMapOvr>
</p:sld>
</file>

<file path=ppt/slides/slide7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3B8135-E120-C4D5-28CB-D0D878AE0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119.9-16B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AAEF7CC-0E1B-5262-CB57-38B182BF8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De todo ͜ o coração eu te busquei,</a:t>
            </a:r>
          </a:p>
          <a:p>
            <a:r>
              <a:rPr lang="pt-BR" dirty="0"/>
              <a:t>Não me permitas desprezar a lei.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No coração, tua lei guardada ͜ está</a:t>
            </a:r>
          </a:p>
          <a:p>
            <a:r>
              <a:rPr lang="pt-BR" dirty="0"/>
              <a:t>E contra ti não venha eu pecar.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8959619"/>
      </p:ext>
    </p:extLst>
  </p:cSld>
  <p:clrMapOvr>
    <a:masterClrMapping/>
  </p:clrMapOvr>
</p:sld>
</file>

<file path=ppt/slides/slide7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3B8135-E120-C4D5-28CB-D0D878AE0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119.9-16B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AB876D8-2ED4-4B73-E289-8A7BE1731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Bendito ͜ és tu, me ͜ ensina, ó SENHOR,</a:t>
            </a:r>
          </a:p>
          <a:p>
            <a:r>
              <a:rPr lang="pt-BR" dirty="0"/>
              <a:t>Os teus preceitos, tuas santas leis.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Declaro todos os juízos teus,</a:t>
            </a:r>
          </a:p>
          <a:p>
            <a:r>
              <a:rPr lang="pt-BR" dirty="0"/>
              <a:t>Que vêm da tua boca, ó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5789734"/>
      </p:ext>
    </p:extLst>
  </p:cSld>
  <p:clrMapOvr>
    <a:masterClrMapping/>
  </p:clrMapOvr>
</p:sld>
</file>

<file path=ppt/slides/slide7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3B8135-E120-C4D5-28CB-D0D878AE0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119.9-16B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3155F2-A770-1AE2-FF4C-892A9FDAD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Mais regozijo tenho ͜ em caminhar</a:t>
            </a:r>
          </a:p>
          <a:p>
            <a:r>
              <a:rPr lang="pt-BR" dirty="0"/>
              <a:t>Nos testemunhos que provêm de ti.</a:t>
            </a:r>
          </a:p>
          <a:p>
            <a:r>
              <a:rPr lang="pt-BR" dirty="0"/>
              <a:t>Me ͜ alegrarei na tua lei bem mais</a:t>
            </a:r>
          </a:p>
          <a:p>
            <a:r>
              <a:rPr lang="pt-BR" dirty="0"/>
              <a:t>Do que em ricas possessões sem fim.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2510732"/>
      </p:ext>
    </p:extLst>
  </p:cSld>
  <p:clrMapOvr>
    <a:masterClrMapping/>
  </p:clrMapOvr>
</p:sld>
</file>

<file path=ppt/slides/slide7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3B8135-E120-C4D5-28CB-D0D878AE0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119.9-16B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133670-BAEF-03B9-1A00-2510577C9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Nos teus preceitos eu meditarei,</a:t>
            </a:r>
          </a:p>
          <a:p>
            <a:r>
              <a:rPr lang="pt-BR" dirty="0"/>
              <a:t>Respeito ͜ aos teus caminhos manterei.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Nos teus decretos eu terei prazer</a:t>
            </a:r>
          </a:p>
          <a:p>
            <a:r>
              <a:rPr lang="pt-BR" dirty="0"/>
              <a:t>E não me ͜ esquecerei da tua lei.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1968449"/>
      </p:ext>
    </p:extLst>
  </p:cSld>
  <p:clrMapOvr>
    <a:masterClrMapping/>
  </p:clrMapOvr>
</p:sld>
</file>

<file path=ppt/slides/slide7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119.17-24A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11. 10 11. 10 11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2014</a:t>
            </a:r>
          </a:p>
        </p:txBody>
      </p:sp>
    </p:spTree>
    <p:extLst>
      <p:ext uri="{BB962C8B-B14F-4D97-AF65-F5344CB8AC3E}">
        <p14:creationId xmlns:p14="http://schemas.microsoft.com/office/powerpoint/2010/main" val="2392779832"/>
      </p:ext>
    </p:extLst>
  </p:cSld>
  <p:clrMapOvr>
    <a:masterClrMapping/>
  </p:clrMapOvr>
</p:sld>
</file>

<file path=ppt/slides/slide7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119.17-24A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Sê generoso com o servo teu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que eu viva e cumpra a tua Palavra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Abre meus olhos e contemplarei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maravilhas da tua Palavra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essa terra, peregrino sou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me escondas os teus mandamentos</a:t>
            </a:r>
          </a:p>
          <a:p>
            <a:endParaRPr lang="pt-BR" sz="2800" dirty="0"/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283064909"/>
      </p:ext>
    </p:extLst>
  </p:cSld>
  <p:clrMapOvr>
    <a:masterClrMapping/>
  </p:clrMapOvr>
</p:sld>
</file>

<file path=ppt/slides/slide7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119.17-24A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consumida minha alma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desejar tua lei em todo o tempo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Maus e soberbos increpaste, ó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se desviam dos seus mandamentos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Todo o desprezo e opróbrio sobre mim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Tira, pois guardo os teus testemunhos</a:t>
            </a:r>
          </a:p>
          <a:p>
            <a:endParaRPr lang="pt-BR" sz="2800" dirty="0"/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114771319"/>
      </p:ext>
    </p:extLst>
  </p:cSld>
  <p:clrMapOvr>
    <a:masterClrMapping/>
  </p:clrMapOvr>
</p:sld>
</file>

<file path=ppt/slides/slide7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119.17-24A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assentados contra mim estão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Governadores, que de mim conspiram,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o teu servo já considerou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teus decretos, nos teus testemunhos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São, com efeito, todo o meu prazer,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São eles todos os meus conselheiros</a:t>
            </a:r>
            <a:endParaRPr lang="pt-BR" sz="2800" dirty="0"/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097556303"/>
      </p:ext>
    </p:extLst>
  </p:cSld>
  <p:clrMapOvr>
    <a:masterClrMapping/>
  </p:clrMapOvr>
</p:sld>
</file>

<file path=ppt/slides/slide7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A6DAE2-2C2C-4AC7-80DA-BD355832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119.25-32A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FB26C0-39CC-48C1-98C6-8BEF0AD1C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11. 10 11. 10 11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750261"/>
      </p:ext>
    </p:extLst>
  </p:cSld>
  <p:clrMapOvr>
    <a:masterClrMapping/>
  </p:clrMapOvr>
</p:sld>
</file>

<file path=ppt/slides/slide7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A6DAE2-2C2C-4AC7-80DA-BD355832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119.25-32A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AC2B23-BF6F-456A-9F91-220F6BDFF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 minha alma ͜ está ͜ apegada ͜ ao pó;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Vem, vivifica-me com tua palavra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Os meus caminhos eu te ͜ apresentei,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 me valeste, ͜ ensina-me ͜ os decretos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Faz-me ͜ atinar à senda da tua lei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Meditarei nas tuas maravilhas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3472103"/>
      </p:ext>
    </p:extLst>
  </p:cSld>
  <p:clrMapOvr>
    <a:masterClrMapping/>
  </p:clrMapOvr>
</p:sld>
</file>

<file path=ppt/slides/slide7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A6DAE2-2C2C-4AC7-80DA-BD355832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119.25-32A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AC2B23-BF6F-456A-9F91-220F6BDFF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Minha ͜ alma ͜ está tão triste a chorar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Oh! Dá-me força por tua palavra.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 mim afasta ͜ o falso caminhar.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tua lei, a mim me favoreces,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Pois o fiel caminho escolhi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decidi-me pelos teus juízos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6654086"/>
      </p:ext>
    </p:extLst>
  </p:cSld>
  <p:clrMapOvr>
    <a:masterClrMapping/>
  </p:clrMapOvr>
</p:sld>
</file>

<file path=ppt/slides/slide7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A6DAE2-2C2C-4AC7-80DA-BD355832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119.25-32A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AC2B23-BF6F-456A-9F91-220F6BDFF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Eu me apego ͜ aos testemunhos teus;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Senhor, te peço que tu não permitas,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Não me permitas me envergonhar.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Percorrerei, Senhor, o teu caminho,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Prescrito pelos mandamentos teus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Quando meu coração tu alegrares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8593473"/>
      </p:ext>
    </p:extLst>
  </p:cSld>
  <p:clrMapOvr>
    <a:masterClrMapping/>
  </p:clrMapOvr>
</p:sld>
</file>

<file path=ppt/slides/slide7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E239F-1869-495F-89ED-FC896D81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119.33-40A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C5EBD7-40A9-4204-B5F0-70C2E5423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11. 10 11. 10 11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2519046364"/>
      </p:ext>
    </p:extLst>
  </p:cSld>
  <p:clrMapOvr>
    <a:masterClrMapping/>
  </p:clrMapOvr>
</p:sld>
</file>

<file path=ppt/slides/slide8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267831-4DDC-49BC-A1D3-781ADA896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119.33-40A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ABD973-237A-4575-8089-D95FDBD9C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 mim ensina, ó Senhor meu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o caminho dos teus mandamentos,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E, ͜ até ao fim, então, os seguirei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Peço que ͜ a mim conceda ͜ entendimento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E, ͜ então, eu guardarei a tua lei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todo ͜ o coração irei cumpri-la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1169065"/>
      </p:ext>
    </p:extLst>
  </p:cSld>
  <p:clrMapOvr>
    <a:masterClrMapping/>
  </p:clrMapOvr>
</p:sld>
</file>

<file path=ppt/slides/slide8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267831-4DDC-49BC-A1D3-781ADA896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119.33-40A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ABD973-237A-4575-8089-D95FDBD9C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Pela vereda dos preceitos teus,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Guia-me, pois eu nela me comprazo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Também inclina o meu coração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Aos teus preceitos, e não à cobiça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Da vaidade ͜ afasta ͜ os olhos meus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 teu caminho, vem vivificar-me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5298686"/>
      </p:ext>
    </p:extLst>
  </p:cSld>
  <p:clrMapOvr>
    <a:masterClrMapping/>
  </p:clrMapOvr>
</p:sld>
</file>

<file path=ppt/slides/slide8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267831-4DDC-49BC-A1D3-781ADA896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119.33-40A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ABD973-237A-4575-8089-D95FDBD9C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Ao servo teu, Senhor, vem confirmar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Tua promessa feita ͜ aos que te temem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 ͜ opróbrio ͜ eu temo, afasta-o, pois, de mim,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Pois, ó Senhor, são bons os teus juízos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Eis que suspiro pelas tuas leis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 tua justiça, vem vivificar-me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9727777"/>
      </p:ext>
    </p:extLst>
  </p:cSld>
  <p:clrMapOvr>
    <a:masterClrMapping/>
  </p:clrMapOvr>
</p:sld>
</file>

<file path=ppt/slides/slide8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A9E2A4-6622-4012-969A-E496B643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119.41-48A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23C207-E8A1-4C19-8500-32AD71E60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11. 10 11. 10 11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4217066592"/>
      </p:ext>
    </p:extLst>
  </p:cSld>
  <p:clrMapOvr>
    <a:masterClrMapping/>
  </p:clrMapOvr>
</p:sld>
</file>

<file path=ppt/slides/slide8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A9E2A4-6622-4012-969A-E496B643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119.41-48A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78EF40-D107-4F63-A8C5-60A436C8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41</a:t>
            </a:r>
            <a:r>
              <a:rPr lang="pt-BR" dirty="0"/>
              <a:t> Venham também tua graça sobre mim</a:t>
            </a:r>
          </a:p>
          <a:p>
            <a:r>
              <a:rPr lang="pt-BR" dirty="0"/>
              <a:t>E salvação segundo ͜ a tua promessa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42</a:t>
            </a:r>
            <a:r>
              <a:rPr lang="pt-BR" dirty="0"/>
              <a:t> Para que, ͜ assim, eu saiba responder</a:t>
            </a:r>
          </a:p>
          <a:p>
            <a:r>
              <a:rPr lang="pt-BR" dirty="0"/>
              <a:t>A todo ͜ aquele que a mim insulta</a:t>
            </a:r>
          </a:p>
          <a:p>
            <a:r>
              <a:rPr lang="pt-BR" dirty="0"/>
              <a:t>Sim, saberei de fato responder,</a:t>
            </a:r>
          </a:p>
          <a:p>
            <a:r>
              <a:rPr lang="pt-BR" dirty="0"/>
              <a:t>Pois eu confio na tua palavra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4020281"/>
      </p:ext>
    </p:extLst>
  </p:cSld>
  <p:clrMapOvr>
    <a:masterClrMapping/>
  </p:clrMapOvr>
</p:sld>
</file>

<file path=ppt/slides/slide8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A9E2A4-6622-4012-969A-E496B643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119.41-48A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78EF40-D107-4F63-A8C5-60A436C8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43</a:t>
            </a:r>
            <a:r>
              <a:rPr lang="pt-BR" dirty="0"/>
              <a:t> Dos lábios meus não venhas retirar</a:t>
            </a:r>
          </a:p>
          <a:p>
            <a:r>
              <a:rPr lang="pt-BR" dirty="0"/>
              <a:t>Tua palavra, que é verdadeira,</a:t>
            </a:r>
          </a:p>
          <a:p>
            <a:r>
              <a:rPr lang="pt-BR" dirty="0"/>
              <a:t>Pois eu espero nos juízos teus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44</a:t>
            </a:r>
            <a:r>
              <a:rPr lang="pt-BR" dirty="0"/>
              <a:t> E tua lei eu guardarei pra sempre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45</a:t>
            </a:r>
            <a:r>
              <a:rPr lang="pt-BR" dirty="0"/>
              <a:t> E com largueza sempre andarei,</a:t>
            </a:r>
          </a:p>
          <a:p>
            <a:r>
              <a:rPr lang="pt-BR" dirty="0"/>
              <a:t>Pois me empenho, ͜ ó Deus, por teus preceitos</a:t>
            </a:r>
          </a:p>
        </p:txBody>
      </p:sp>
    </p:spTree>
    <p:extLst>
      <p:ext uri="{BB962C8B-B14F-4D97-AF65-F5344CB8AC3E}">
        <p14:creationId xmlns:p14="http://schemas.microsoft.com/office/powerpoint/2010/main" val="1844949110"/>
      </p:ext>
    </p:extLst>
  </p:cSld>
  <p:clrMapOvr>
    <a:masterClrMapping/>
  </p:clrMapOvr>
</p:sld>
</file>

<file path=ppt/slides/slide8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A9E2A4-6622-4012-969A-E496B643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119.41-48A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D58261D-4C5E-4D33-86E4-D7847D966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46</a:t>
            </a:r>
            <a:r>
              <a:rPr lang="pt-BR" dirty="0"/>
              <a:t> Teus testemunhos, deles falarei</a:t>
            </a:r>
          </a:p>
          <a:p>
            <a:r>
              <a:rPr lang="pt-BR" dirty="0"/>
              <a:t>Perante ͜ os reis e não terei vergonha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47</a:t>
            </a:r>
            <a:r>
              <a:rPr lang="pt-BR" dirty="0"/>
              <a:t> Terei prazer nos mandamentos teus,</a:t>
            </a:r>
          </a:p>
          <a:p>
            <a:r>
              <a:rPr lang="pt-BR" dirty="0"/>
              <a:t>Nos testemunhos teus, os quais eu amo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48</a:t>
            </a:r>
            <a:r>
              <a:rPr lang="pt-BR" dirty="0"/>
              <a:t> Aos teus preceitos ergo ͜ as minhas mãos</a:t>
            </a:r>
          </a:p>
          <a:p>
            <a:r>
              <a:rPr lang="pt-BR" dirty="0"/>
              <a:t>Meditarei, Senhor, nos teus decretos</a:t>
            </a:r>
          </a:p>
        </p:txBody>
      </p:sp>
    </p:spTree>
    <p:extLst>
      <p:ext uri="{BB962C8B-B14F-4D97-AF65-F5344CB8AC3E}">
        <p14:creationId xmlns:p14="http://schemas.microsoft.com/office/powerpoint/2010/main" val="4041790695"/>
      </p:ext>
    </p:extLst>
  </p:cSld>
  <p:clrMapOvr>
    <a:masterClrMapping/>
  </p:clrMapOvr>
</p:sld>
</file>

<file path=ppt/slides/slide8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119.41-48B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Melodia: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Slane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Métrica: 10. 10. 10. 11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Melodia tradicional irlandesa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Metrificação: Comissão Brasileira de Salmodia, 2020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9232910"/>
      </p:ext>
    </p:extLst>
  </p:cSld>
  <p:clrMapOvr>
    <a:masterClrMapping/>
  </p:clrMapOvr>
</p:sld>
</file>

<file path=ppt/slides/slide8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119.41-48B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Venham também sobre mim salvação,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as tuas misericórdias,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prometeste ͜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e, ͜ então, responderei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quem me ͜ insulta, pois confio em ti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9950031"/>
      </p:ext>
    </p:extLst>
  </p:cSld>
  <p:clrMapOvr>
    <a:masterClrMapping/>
  </p:clrMapOvr>
</p:sld>
</file>

<file path=ppt/slides/slide8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119.41-48B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minha boca não tires jamais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Tua verdade, pois espero ͜ em ti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teus juízos,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hei de ͜ observar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tua lei, vou de contínuo cumprir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4324244"/>
      </p:ext>
    </p:extLst>
  </p:cSld>
  <p:clrMapOvr>
    <a:masterClrMapping/>
  </p:clrMapOvr>
</p:sld>
</file>

<file path=ppt/slides/slide8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119.41-48B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com largueza, sim, eu andarei,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me empenho nos preceitos teus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Das tuas leis eu também falarei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Perante os reis e não me ͜ envergonharei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4119444"/>
      </p:ext>
    </p:extLst>
  </p:cSld>
  <p:clrMapOvr>
    <a:masterClrMapping/>
  </p:clrMapOvr>
</p:sld>
</file>

<file path=ppt/slides/slide8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119.41-48B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Nos teus preceitos eu terei prazer,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quais eu amo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e, ͜ então, erguerei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mãos, pois amo tua lei, ó Senhor,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teus decretos, sim, eu meditarei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1158439"/>
      </p:ext>
    </p:extLst>
  </p:cSld>
  <p:clrMapOvr>
    <a:masterClrMapping/>
  </p:clrMapOvr>
</p:sld>
</file>

<file path=ppt/slides/slide8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2D8BA-765F-4E84-8CF4-6FFCDE65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119.49-56A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B14172-AB85-4F0F-9206-B92CCDE5D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 11. 10 11. 10 11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2021</a:t>
            </a:r>
          </a:p>
        </p:txBody>
      </p:sp>
    </p:spTree>
    <p:extLst>
      <p:ext uri="{BB962C8B-B14F-4D97-AF65-F5344CB8AC3E}">
        <p14:creationId xmlns:p14="http://schemas.microsoft.com/office/powerpoint/2010/main" val="2147040417"/>
      </p:ext>
    </p:extLst>
  </p:cSld>
  <p:clrMapOvr>
    <a:masterClrMapping/>
  </p:clrMapOvr>
</p:sld>
</file>

<file path=ppt/slides/slide8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2D8BA-765F-4E84-8CF4-6FFCDE65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119.49-56A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16B10FA-2637-46DF-8DCF-0F27B7E6C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Lembra-te da promessa ͜ ao servo teu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qual tens feito que ͜ eu assim espere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Quando ͜ em angústia, meu consolo é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Tua palavra, que me vivifica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Vejo soberbos sempre ͜ a rir de mim,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Porém da tua lei eu não me afasto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2696992"/>
      </p:ext>
    </p:extLst>
  </p:cSld>
  <p:clrMapOvr>
    <a:masterClrMapping/>
  </p:clrMapOvr>
</p:sld>
</file>

<file path=ppt/slides/slide8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2D8BA-765F-4E84-8CF4-6FFCDE65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119.49-56A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1BB71A-45B7-4469-9AA1-38C217A38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 me conforto, ͜ ó Deus, ao me lembrar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teus juízos feitos no passado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mim se ͜ apoderou indignação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causa, ó Senhor, dos pecadores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͜ abandonaram tua lei,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͜ abandonaram os teus mandamentos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28292"/>
      </p:ext>
    </p:extLst>
  </p:cSld>
  <p:clrMapOvr>
    <a:masterClrMapping/>
  </p:clrMapOvr>
</p:sld>
</file>

<file path=ppt/slides/slide8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2D8BA-765F-4E84-8CF4-6FFCDE65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119.49-56A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D41110-961B-4DE8-80AB-42CDEE8CF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 tuas leis motivam meu cantar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minha peregrinação, motivam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À noite, lembro ͜ o nome teu,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tua lei, então, eu obedeço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Tem sido, ͜ ó Deus, assim meu proceder,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teus preceitos tenho eu guardado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6601897"/>
      </p:ext>
    </p:extLst>
  </p:cSld>
  <p:clrMapOvr>
    <a:masterClrMapping/>
  </p:clrMapOvr>
</p:sld>
</file>

<file path=ppt/slides/slide8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8045AB9-6A1A-FD11-857A-3CCC721D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119.65-72B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E1B982B-D7CC-B55F-EE9C-470063ED4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Bunessan</a:t>
            </a:r>
            <a:endParaRPr lang="pt-BR" dirty="0"/>
          </a:p>
          <a:p>
            <a:r>
              <a:rPr lang="pt-BR" dirty="0"/>
              <a:t>Métrica: 10 9. 10. 9</a:t>
            </a:r>
          </a:p>
          <a:p>
            <a:r>
              <a:rPr lang="pt-BR" dirty="0"/>
              <a:t>Melodia tradicional galesa</a:t>
            </a:r>
          </a:p>
          <a:p>
            <a:r>
              <a:rPr lang="pt-BR" dirty="0"/>
              <a:t>Metrificação: Comissão Brasileira de Salmodia, 2024</a:t>
            </a:r>
          </a:p>
        </p:txBody>
      </p:sp>
    </p:spTree>
    <p:extLst>
      <p:ext uri="{BB962C8B-B14F-4D97-AF65-F5344CB8AC3E}">
        <p14:creationId xmlns:p14="http://schemas.microsoft.com/office/powerpoint/2010/main" val="3128241326"/>
      </p:ext>
    </p:extLst>
  </p:cSld>
  <p:clrMapOvr>
    <a:masterClrMapping/>
  </p:clrMapOvr>
</p:sld>
</file>

<file path=ppt/slides/slide8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8045AB9-6A1A-FD11-857A-3CCC721D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119.65-72B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53C432C7-0EC7-9D7A-07DC-40706AB9C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Tens feito bem, Senhor, ao teu servo,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Segundo ͜ a tua Palavra, ͜ ó Deus.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Teu bom juízo ͜ e conhecimento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Vem me ͜ ensinar, pois creio ͜ em tua lei.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8410127"/>
      </p:ext>
    </p:extLst>
  </p:cSld>
  <p:clrMapOvr>
    <a:masterClrMapping/>
  </p:clrMapOvr>
</p:sld>
</file>

<file path=ppt/slides/slide8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8045AB9-6A1A-FD11-857A-3CCC721D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119.65-72B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53C432C7-0EC7-9D7A-07DC-40706AB9C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Andava ͜ errado ͜ e fui afligido,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Porém, agora, guardo tua lei.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Fazes o bem, Senhor, és bondoso.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teus decretos vem me ͜ ensinar.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9065068"/>
      </p:ext>
    </p:extLst>
  </p:cSld>
  <p:clrMapOvr>
    <a:masterClrMapping/>
  </p:clrMapOvr>
</p:sld>
</file>

<file path=ppt/slides/slide8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8045AB9-6A1A-FD11-857A-3CCC721D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119.65-72B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53C432C7-0EC7-9D7A-07DC-40706AB9C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Os orgulhosos me caluniam,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Mas guardo ͜ a lei com todo ͜ o meu ser.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Seus corações estão insensíveis,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Mas me comprazo na tua lei.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0823731"/>
      </p:ext>
    </p:extLst>
  </p:cSld>
  <p:clrMapOvr>
    <a:masterClrMapping/>
  </p:clrMapOvr>
</p:sld>
</file>

<file path=ppt/slides/slide8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8045AB9-6A1A-FD11-857A-3CCC721D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119.65-72B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23D068-0D19-FEB9-5E11-9F8D726E1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Foi proveitoso ͜ eu ser afligido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Para ͜ os decretos teus aprender.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Melhor pra mim é ͜ a lei da tua boca,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Mais do que ouro ͜ e prata ͜ aos milhões.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658737"/>
      </p:ext>
    </p:extLst>
  </p:cSld>
  <p:clrMapOvr>
    <a:masterClrMapping/>
  </p:clrMapOvr>
</p:sld>
</file>

<file path=ppt/slides/slide8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EEEB2-8775-4245-8403-2599A76C0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119.73-80B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AC275F-CA0E-4745-8546-3CE47A10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St. Peter</a:t>
            </a:r>
          </a:p>
          <a:p>
            <a:r>
              <a:rPr lang="pt-BR" dirty="0"/>
              <a:t>Métrica: 8 6. 8 6</a:t>
            </a:r>
          </a:p>
          <a:p>
            <a:r>
              <a:rPr lang="pt-BR" dirty="0"/>
              <a:t>Compositor: Alexander Robert </a:t>
            </a:r>
            <a:r>
              <a:rPr lang="pt-BR" dirty="0" err="1"/>
              <a:t>Reinagle</a:t>
            </a:r>
            <a:r>
              <a:rPr lang="pt-BR" dirty="0"/>
              <a:t>, 1836</a:t>
            </a:r>
          </a:p>
          <a:p>
            <a:r>
              <a:rPr lang="pt-BR" dirty="0"/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93976588"/>
      </p:ext>
    </p:extLst>
  </p:cSld>
  <p:clrMapOvr>
    <a:masterClrMapping/>
  </p:clrMapOvr>
</p:sld>
</file>

<file path=ppt/slides/slide8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EEEB2-8775-4245-8403-2599A76C0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119.73-80B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7E045D-A444-4220-ADDF-FB726D658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73</a:t>
            </a:r>
            <a:r>
              <a:rPr lang="pt-BR" dirty="0"/>
              <a:t> As tuas mãos a mim fizeram, dando-me ͜ afeição</a:t>
            </a:r>
          </a:p>
          <a:p>
            <a:r>
              <a:rPr lang="pt-BR" dirty="0"/>
              <a:t>Vem ensinar-me pra que ͜ aprenda ͜ os mandamentos teus</a:t>
            </a:r>
          </a:p>
          <a:p>
            <a:endParaRPr lang="pt-BR" dirty="0"/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74</a:t>
            </a:r>
            <a:r>
              <a:rPr lang="pt-BR" dirty="0"/>
              <a:t> E ͜ os que te temem se alegraram ao me ver, Senhor</a:t>
            </a:r>
          </a:p>
          <a:p>
            <a:r>
              <a:rPr lang="pt-BR" dirty="0"/>
              <a:t>Pois na palavra tua tenho esperado, ͜ ó Deus</a:t>
            </a:r>
          </a:p>
          <a:p>
            <a:endParaRPr lang="pt-BR" dirty="0"/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75</a:t>
            </a:r>
            <a:r>
              <a:rPr lang="pt-BR" dirty="0"/>
              <a:t> Bem sei, Senhor, que justos todos teus juízos são</a:t>
            </a:r>
          </a:p>
          <a:p>
            <a:r>
              <a:rPr lang="pt-BR" dirty="0"/>
              <a:t>E, com fidelidade, ͜ então, me afligiste, ͜ ó Deus</a:t>
            </a:r>
          </a:p>
        </p:txBody>
      </p:sp>
    </p:spTree>
    <p:extLst>
      <p:ext uri="{BB962C8B-B14F-4D97-AF65-F5344CB8AC3E}">
        <p14:creationId xmlns:p14="http://schemas.microsoft.com/office/powerpoint/2010/main" val="2141181668"/>
      </p:ext>
    </p:extLst>
  </p:cSld>
  <p:clrMapOvr>
    <a:masterClrMapping/>
  </p:clrMapOvr>
</p:sld>
</file>

<file path=ppt/slides/slide8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EEEB2-8775-4245-8403-2599A76C0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119.73-80B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7E045D-A444-4220-ADDF-FB726D658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76</a:t>
            </a:r>
            <a:r>
              <a:rPr lang="pt-BR" dirty="0"/>
              <a:t> E venha, pois, tua bondade consolar a mim</a:t>
            </a:r>
          </a:p>
          <a:p>
            <a:r>
              <a:rPr lang="pt-BR" dirty="0"/>
              <a:t>Segundo deste tua palavra, ͜ ó Deus, ao servo teu</a:t>
            </a:r>
          </a:p>
          <a:p>
            <a:endParaRPr lang="pt-BR" dirty="0"/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77</a:t>
            </a:r>
            <a:r>
              <a:rPr lang="pt-BR" dirty="0"/>
              <a:t> Que as misericórdias venham sobre mim, Senhor,</a:t>
            </a:r>
          </a:p>
          <a:p>
            <a:r>
              <a:rPr lang="pt-BR" dirty="0"/>
              <a:t>Pra que eu viva, pois a tua lei é ͜ o meu prazer</a:t>
            </a:r>
          </a:p>
          <a:p>
            <a:endParaRPr lang="pt-BR" dirty="0"/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78</a:t>
            </a:r>
            <a:r>
              <a:rPr lang="pt-BR" dirty="0"/>
              <a:t> Injustamente, os soberbos me trataram mal</a:t>
            </a:r>
          </a:p>
          <a:p>
            <a:r>
              <a:rPr lang="pt-BR" dirty="0"/>
              <a:t>Vexame sofram, mas na tua lei meditarei</a:t>
            </a:r>
          </a:p>
        </p:txBody>
      </p:sp>
    </p:spTree>
    <p:extLst>
      <p:ext uri="{BB962C8B-B14F-4D97-AF65-F5344CB8AC3E}">
        <p14:creationId xmlns:p14="http://schemas.microsoft.com/office/powerpoint/2010/main" val="3451299357"/>
      </p:ext>
    </p:extLst>
  </p:cSld>
  <p:clrMapOvr>
    <a:masterClrMapping/>
  </p:clrMapOvr>
</p:sld>
</file>

<file path=ppt/slides/slide8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EEEB2-8775-4245-8403-2599A76C0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119.73-80B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7E045D-A444-4220-ADDF-FB726D658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79</a:t>
            </a:r>
            <a:r>
              <a:rPr lang="pt-BR" dirty="0"/>
              <a:t> E que se voltem para mim quem teme ao Senhor</a:t>
            </a:r>
          </a:p>
          <a:p>
            <a:r>
              <a:rPr lang="pt-BR" dirty="0"/>
              <a:t>Os que conhecem tua lei, os testemunhos teus</a:t>
            </a:r>
          </a:p>
          <a:p>
            <a:endParaRPr lang="pt-BR" dirty="0"/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80</a:t>
            </a:r>
            <a:r>
              <a:rPr lang="pt-BR" dirty="0"/>
              <a:t> Perfeito seja ͜ em teus decretos o meu coração</a:t>
            </a:r>
          </a:p>
          <a:p>
            <a:r>
              <a:rPr lang="pt-BR" dirty="0"/>
              <a:t>A fim de que envergonhado ͜ eu nunca venha ͜ a ser</a:t>
            </a:r>
          </a:p>
        </p:txBody>
      </p:sp>
    </p:spTree>
    <p:extLst>
      <p:ext uri="{BB962C8B-B14F-4D97-AF65-F5344CB8AC3E}">
        <p14:creationId xmlns:p14="http://schemas.microsoft.com/office/powerpoint/2010/main" val="2733663438"/>
      </p:ext>
    </p:extLst>
  </p:cSld>
  <p:clrMapOvr>
    <a:masterClrMapping/>
  </p:clrMapOvr>
</p:sld>
</file>

<file path=ppt/slides/slide8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119.81-88B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Vox </a:t>
            </a:r>
            <a:r>
              <a:rPr lang="pt-BR" dirty="0" err="1"/>
              <a:t>Dilecti</a:t>
            </a:r>
            <a:endParaRPr lang="pt-BR" dirty="0"/>
          </a:p>
          <a:p>
            <a:r>
              <a:rPr lang="pt-BR" dirty="0"/>
              <a:t>Métrica: 8. 6. 8. 6. 8 7. 8 6</a:t>
            </a:r>
          </a:p>
          <a:p>
            <a:r>
              <a:rPr lang="pt-BR" dirty="0"/>
              <a:t>Compositor: John </a:t>
            </a:r>
            <a:r>
              <a:rPr lang="pt-BR" dirty="0" err="1"/>
              <a:t>Bacchus</a:t>
            </a:r>
            <a:r>
              <a:rPr lang="pt-BR" dirty="0"/>
              <a:t> </a:t>
            </a:r>
            <a:r>
              <a:rPr lang="pt-BR" dirty="0" err="1"/>
              <a:t>Dykes</a:t>
            </a:r>
            <a:r>
              <a:rPr lang="pt-BR" dirty="0"/>
              <a:t>, 1868</a:t>
            </a:r>
          </a:p>
          <a:p>
            <a:r>
              <a:rPr lang="pt-BR" dirty="0"/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558910894"/>
      </p:ext>
    </p:extLst>
  </p:cSld>
  <p:clrMapOvr>
    <a:masterClrMapping/>
  </p:clrMapOvr>
</p:sld>
</file>

<file path=ppt/slides/slide8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119.81-88B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81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Minha ͜ alma desfalece ͜ enquanto ͜ aguardo ͜ a salvação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vem de ti, porém espero ͜ em tua lei,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Meus olhos esmorecem, pois, enquanto ͜ eu espero, ͜ ó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tu’a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promessa ͜ e, ͜ então, direi: “Irás me consolar?”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0079196"/>
      </p:ext>
    </p:extLst>
  </p:cSld>
  <p:clrMapOvr>
    <a:masterClrMapping/>
  </p:clrMapOvr>
</p:sld>
</file>

<file path=ppt/slides/slide8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119.81-88B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Tal qual um odre na fumaça, me ͜ assemelho eu;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Contudo, não me ͜ esqueço nunca dos decretos teus,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quantos vêm a ser os dias do servo teu, Senhor?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Justiça quando ͜ a mim farás contra ͜ o perseguidor?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0086321"/>
      </p:ext>
    </p:extLst>
  </p:cSld>
  <p:clrMapOvr>
    <a:masterClrMapping/>
  </p:clrMapOvr>
</p:sld>
</file>

<file path=ppt/slides/slide8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119.81-88B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Soberbos que não andam consoante ͜ a tua lei;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Abriram covas para mim, são contra ͜ a tua lei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verdadeiros todos são os teus mandamentos, sim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Injustamente me perseguem, oh, ajuda-me!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5032473"/>
      </p:ext>
    </p:extLst>
  </p:cSld>
  <p:clrMapOvr>
    <a:masterClrMapping/>
  </p:clrMapOvr>
</p:sld>
</file>

<file path=ppt/slides/slide8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119.81-88B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 terra quase conseguiram destruir a mim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eu não deixo ͜ os teus preceitos, não os deixarei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88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Segundo ͜ a tua graça, vem dar vida a mim, ó Deus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guardarei a lei que vem dos lábios teus, Senhor.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2773604"/>
      </p:ext>
    </p:extLst>
  </p:cSld>
  <p:clrMapOvr>
    <a:masterClrMapping/>
  </p:clrMapOvr>
</p:sld>
</file>

<file path=ppt/slides/slide8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8658C7F-A054-7BD9-969A-88CAE9012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120B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60B51F3-E511-201E-99A8-423802ED7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Picardy</a:t>
            </a:r>
            <a:endParaRPr lang="pt-BR" dirty="0"/>
          </a:p>
          <a:p>
            <a:r>
              <a:rPr lang="pt-BR" dirty="0"/>
              <a:t>Métrica: 8 7. 8 7. 8 7</a:t>
            </a:r>
          </a:p>
          <a:p>
            <a:r>
              <a:rPr lang="pt-BR" dirty="0"/>
              <a:t>Melodia francesa do século 17</a:t>
            </a:r>
          </a:p>
          <a:p>
            <a:r>
              <a:rPr lang="pt-BR" dirty="0"/>
              <a:t>Metrificação: Comissão Brasileira de Salmodia, 2024</a:t>
            </a:r>
          </a:p>
        </p:txBody>
      </p:sp>
    </p:spTree>
    <p:extLst>
      <p:ext uri="{BB962C8B-B14F-4D97-AF65-F5344CB8AC3E}">
        <p14:creationId xmlns:p14="http://schemas.microsoft.com/office/powerpoint/2010/main" val="5161572"/>
      </p:ext>
    </p:extLst>
  </p:cSld>
  <p:clrMapOvr>
    <a:masterClrMapping/>
  </p:clrMapOvr>
</p:sld>
</file>

<file path=ppt/slides/slide8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0436E-37FB-F856-E380-CFE68A004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120B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A426EF-7DD8-7EBA-9B40-5E7B9B203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Ao Senhor, na minha ͜ angústia,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clamo, ͜ e Ele ͜ escuta ͜ a mim.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Livra-me dos falsos lábios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da língua ͜ a enganar.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 que ganhas enganando?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Flecha ͜ aguda ͜ e brasa ͜ a ͜ arder.</a:t>
            </a:r>
          </a:p>
        </p:txBody>
      </p:sp>
    </p:spTree>
    <p:extLst>
      <p:ext uri="{BB962C8B-B14F-4D97-AF65-F5344CB8AC3E}">
        <p14:creationId xmlns:p14="http://schemas.microsoft.com/office/powerpoint/2010/main" val="1200637652"/>
      </p:ext>
    </p:extLst>
  </p:cSld>
  <p:clrMapOvr>
    <a:masterClrMapping/>
  </p:clrMapOvr>
</p:sld>
</file>

<file path=ppt/slides/slide8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DD6FE9-2863-3C39-CE66-24E40A76C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120B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F808CD-1D3F-4B67-B812-9316E1BAF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Ai de mim, que peregrino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em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Meseque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e em Quedar.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Já há muito que ͜ eu habito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quem abomina ͜ a paz.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Sou da paz, porém, se falo,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eles querem guerrear.</a:t>
            </a:r>
          </a:p>
        </p:txBody>
      </p:sp>
    </p:spTree>
    <p:extLst>
      <p:ext uri="{BB962C8B-B14F-4D97-AF65-F5344CB8AC3E}">
        <p14:creationId xmlns:p14="http://schemas.microsoft.com/office/powerpoint/2010/main" val="4108177978"/>
      </p:ext>
    </p:extLst>
  </p:cSld>
  <p:clrMapOvr>
    <a:masterClrMapping/>
  </p:clrMapOvr>
</p:sld>
</file>

<file path=ppt/slides/slide8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121A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6. 6 8. 7 7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hipomixolídico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2010 (rev. 2022)</a:t>
            </a:r>
          </a:p>
        </p:txBody>
      </p:sp>
    </p:spTree>
    <p:extLst>
      <p:ext uri="{BB962C8B-B14F-4D97-AF65-F5344CB8AC3E}">
        <p14:creationId xmlns:p14="http://schemas.microsoft.com/office/powerpoint/2010/main" val="1320977138"/>
      </p:ext>
    </p:extLst>
  </p:cSld>
  <p:clrMapOvr>
    <a:masterClrMapping/>
  </p:clrMapOvr>
</p:sld>
</file>

<file path=ppt/slides/slide8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Elevo ͜ aos montes meu olhar: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“De onde surgirá socorro para mim?”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meu socorro vem de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fez o céu e ͜ a terra,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Socorro vem do Senhor.</a:t>
            </a:r>
          </a:p>
        </p:txBody>
      </p:sp>
    </p:spTree>
    <p:extLst>
      <p:ext uri="{BB962C8B-B14F-4D97-AF65-F5344CB8AC3E}">
        <p14:creationId xmlns:p14="http://schemas.microsoft.com/office/powerpoint/2010/main" val="4242628083"/>
      </p:ext>
    </p:extLst>
  </p:cSld>
  <p:clrMapOvr>
    <a:masterClrMapping/>
  </p:clrMapOvr>
</p:sld>
</file>

<file path=ppt/slides/slide8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Javé não há de permitir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Teus pés a vacilar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não dormitará.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certo que não dormirá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há de cochilar quem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͜ o guarda de Israel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3191766"/>
      </p:ext>
    </p:extLst>
  </p:cSld>
  <p:clrMapOvr>
    <a:masterClrMapping/>
  </p:clrMapOvr>
</p:sld>
</file>

<file path=ppt/slides/slide8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Javé é quem te guardará.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sombra é ͜ 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lado destro teu.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Eis que, de dia, nem o sol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Nem, pela noite, a lua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Jamais te molestarão.</a:t>
            </a:r>
          </a:p>
        </p:txBody>
      </p:sp>
    </p:spTree>
    <p:extLst>
      <p:ext uri="{BB962C8B-B14F-4D97-AF65-F5344CB8AC3E}">
        <p14:creationId xmlns:p14="http://schemas.microsoft.com/office/powerpoint/2010/main" val="2072398735"/>
      </p:ext>
    </p:extLst>
  </p:cSld>
  <p:clrMapOvr>
    <a:masterClrMapping/>
  </p:clrMapOvr>
</p:sld>
</file>

<file path=ppt/slides/slide8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121A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Javé tua alma guardará,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todo mal que há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 Deus te guardará.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Javé também há de guardar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Tua saída ͜ e ͜ entrada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Agora ͜ e sempre. Amém.</a:t>
            </a:r>
          </a:p>
        </p:txBody>
      </p:sp>
    </p:spTree>
    <p:extLst>
      <p:ext uri="{BB962C8B-B14F-4D97-AF65-F5344CB8AC3E}">
        <p14:creationId xmlns:p14="http://schemas.microsoft.com/office/powerpoint/2010/main" val="2502098201"/>
      </p:ext>
    </p:extLst>
  </p:cSld>
  <p:clrMapOvr>
    <a:masterClrMapping/>
  </p:clrMapOvr>
</p:sld>
</file>

<file path=ppt/slides/slide8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121B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Melodia</a:t>
            </a:r>
            <a:r>
              <a:rPr lang="en-US" dirty="0"/>
              <a:t>: Come near me, o my savior</a:t>
            </a:r>
            <a:endParaRPr lang="pt-BR" dirty="0"/>
          </a:p>
          <a:p>
            <a:r>
              <a:rPr lang="pt-BR" dirty="0"/>
              <a:t>Métrica: 7 7. 7 6. 7 6. 8 6</a:t>
            </a:r>
          </a:p>
          <a:p>
            <a:r>
              <a:rPr lang="pt-BR" dirty="0"/>
              <a:t>Compositor: John W. </a:t>
            </a:r>
            <a:r>
              <a:rPr lang="pt-BR" dirty="0" err="1"/>
              <a:t>Bischoff</a:t>
            </a:r>
            <a:r>
              <a:rPr lang="pt-BR" dirty="0"/>
              <a:t>, 1878</a:t>
            </a:r>
          </a:p>
          <a:p>
            <a:r>
              <a:rPr lang="pt-BR" dirty="0"/>
              <a:t>Metrificação: Comissão Brasileira de Salmodia, 2007 (rev. 2020)</a:t>
            </a:r>
          </a:p>
        </p:txBody>
      </p:sp>
    </p:spTree>
    <p:extLst>
      <p:ext uri="{BB962C8B-B14F-4D97-AF65-F5344CB8AC3E}">
        <p14:creationId xmlns:p14="http://schemas.microsoft.com/office/powerpoint/2010/main" val="2725703697"/>
      </p:ext>
    </p:extLst>
  </p:cSld>
  <p:clrMapOvr>
    <a:masterClrMapping/>
  </p:clrMapOvr>
</p:sld>
</file>

<file path=ppt/slides/slide8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olhos meus elevo, elevo para ͜ os montes.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onde me virá, então, socorro para mim?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Deus vem meu socorro, que terra ͜ e céu criou,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não permitirá teus pés que venham vacilar.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9480745"/>
      </p:ext>
    </p:extLst>
  </p:cSld>
  <p:clrMapOvr>
    <a:masterClrMapping/>
  </p:clrMapOvr>
</p:sld>
</file>

<file path=ppt/slides/slide8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certo que não dorme aquele que te guarda.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certo que não dormirá o Guarda de ͜ Israel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Qual sombra ͜ à tua destra, te guardará ͜ o Senhor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sol e ͜ a lua sobre ti não te molestarão.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762824"/>
      </p:ext>
    </p:extLst>
  </p:cSld>
  <p:clrMapOvr>
    <a:masterClrMapping/>
  </p:clrMapOvr>
</p:sld>
</file>

<file path=ppt/slides/slide8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todo mal te guarda, o Senhor Deus te guarda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tua alma guardará de todo ͜ e qualquer mal.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Desde ͜ a saída ͜ e ͜ entrada te guardará ͜ o Senhor.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desde ͜ agora ͜ e sempre, ͜ assim, o Senhor guardará.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8024024"/>
      </p:ext>
    </p:extLst>
  </p:cSld>
  <p:clrMapOvr>
    <a:masterClrMapping/>
  </p:clrMapOvr>
</p:sld>
</file>

<file path=ppt/slides/slide8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122A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8 8. 8 8 8. 9 8. 8 9 </a:t>
            </a:r>
          </a:p>
          <a:p>
            <a:r>
              <a:rPr lang="pt-BR" dirty="0"/>
              <a:t>Saltério de Genebra, 1551 </a:t>
            </a:r>
          </a:p>
          <a:p>
            <a:r>
              <a:rPr lang="pt-BR" dirty="0"/>
              <a:t>Modo: jônio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 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3839357271"/>
      </p:ext>
    </p:extLst>
  </p:cSld>
  <p:clrMapOvr>
    <a:masterClrMapping/>
  </p:clrMapOvr>
</p:sld>
</file>

<file path=ppt/slides/slide8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Fiquei alegre quando ouvi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“Vamos à Casa do Senhor” 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Pararam, pois, os nossos pés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Às portas de Jerusalém 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Jerusalém, construída estás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Compacta,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aonde sobem, pois,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tribos que são de Deus, Senhor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como a Israel convém,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 graças ao Senhor render,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nome do Senhor dar graças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8650625"/>
      </p:ext>
    </p:extLst>
  </p:cSld>
  <p:clrMapOvr>
    <a:masterClrMapping/>
  </p:clrMapOvr>
</p:sld>
</file>

<file path=ppt/slides/slide8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122A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tronos justos lá estão,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Tronos da casa de Davi 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Orai por paz: “Jerusalém,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Quem te ama possa prosperar!” 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Dentro aos teus muros, reine paz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Prosperem os palácios teus 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Pelo amor de amigos e irmãos 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Eu peço: “haja paz em ti!” 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 sempre buscarei teu bem 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Pelo amor da casa de Deus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0746226"/>
      </p:ext>
    </p:extLst>
  </p:cSld>
  <p:clrMapOvr>
    <a:masterClrMapping/>
  </p:clrMapOvr>
</p:sld>
</file>

<file path=ppt/slides/slide8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122B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CWM </a:t>
            </a:r>
            <a:r>
              <a:rPr lang="pt-BR" dirty="0" err="1"/>
              <a:t>Rhondda</a:t>
            </a:r>
            <a:endParaRPr lang="pt-BR" dirty="0"/>
          </a:p>
          <a:p>
            <a:r>
              <a:rPr lang="pt-BR" dirty="0"/>
              <a:t>Métrica: 8. 7. 8. 7. 8. 7. 7</a:t>
            </a:r>
          </a:p>
          <a:p>
            <a:r>
              <a:rPr lang="pt-BR" dirty="0"/>
              <a:t>Compositor: John Hughes, 1907</a:t>
            </a:r>
          </a:p>
          <a:p>
            <a:r>
              <a:rPr lang="pt-BR" dirty="0"/>
              <a:t>Metrificação: Comissão Brasileira de Salmodia, 2014</a:t>
            </a:r>
          </a:p>
        </p:txBody>
      </p:sp>
    </p:spTree>
    <p:extLst>
      <p:ext uri="{BB962C8B-B14F-4D97-AF65-F5344CB8AC3E}">
        <p14:creationId xmlns:p14="http://schemas.microsoft.com/office/powerpoint/2010/main" val="1479657438"/>
      </p:ext>
    </p:extLst>
  </p:cSld>
  <p:clrMapOvr>
    <a:masterClrMapping/>
  </p:clrMapOvr>
</p:sld>
</file>

<file path=ppt/slides/slide8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Alegrei-me quando me disseram: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Vamos à casa de Deus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Nossos pés pararam junto às portas,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Teus portais, Jerusalém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Construída bem compacta,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Onde as tribos vão subir,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convém a Israel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1897475"/>
      </p:ext>
    </p:extLst>
  </p:cSld>
  <p:clrMapOvr>
    <a:masterClrMapping/>
  </p:clrMapOvr>
</p:sld>
</file>

<file path=ppt/slides/slide8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ao santo nome do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Render sua gratidão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Lá estão os tronos de justiça,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da casa de Davi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prospere quem te ama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Pela sua paz orai,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Jerusalém orai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9603913"/>
      </p:ext>
    </p:extLst>
  </p:cSld>
  <p:clrMapOvr>
    <a:masterClrMapping/>
  </p:clrMapOvr>
</p:sld>
</file>

<file path=ppt/slides/slide8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Reine paz entre os teus muros,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palácios, ricos bens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amor dos meus irmãos,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amor de amigos meus,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“Haja paz em ti”, eu peço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Pela casa do Senhor,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Buscarei sempre o teu bem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5339850"/>
      </p:ext>
    </p:extLst>
  </p:cSld>
  <p:clrMapOvr>
    <a:masterClrMapping/>
  </p:clrMapOvr>
</p:sld>
</file>

<file path=ppt/slides/slide8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9BC3F05-4132-4A95-9C71-FC2846660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123B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CD7C3D0-4D05-D207-7F0F-0338ECA426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Carlisle</a:t>
            </a:r>
          </a:p>
          <a:p>
            <a:r>
              <a:rPr lang="pt-BR" dirty="0"/>
              <a:t>Métrica: 8 9. 11 7</a:t>
            </a:r>
          </a:p>
          <a:p>
            <a:r>
              <a:rPr lang="pt-BR" dirty="0"/>
              <a:t>Compositor: Charles Lockhart, 1769</a:t>
            </a:r>
          </a:p>
          <a:p>
            <a:r>
              <a:rPr lang="pt-BR" dirty="0"/>
              <a:t>Metrificação: Comissão Brasileira de Salmodia, 2024</a:t>
            </a:r>
          </a:p>
        </p:txBody>
      </p:sp>
    </p:spTree>
    <p:extLst>
      <p:ext uri="{BB962C8B-B14F-4D97-AF65-F5344CB8AC3E}">
        <p14:creationId xmlns:p14="http://schemas.microsoft.com/office/powerpoint/2010/main" val="3825291555"/>
      </p:ext>
    </p:extLst>
  </p:cSld>
  <p:clrMapOvr>
    <a:masterClrMapping/>
  </p:clrMapOvr>
</p:sld>
</file>

<file path=ppt/slides/slide8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9A4F-0855-823F-C14C-5D200F63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123B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CC05A4D-DE1C-DC04-A06F-6DA6A77EF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 ti, que ͜ habitas lá nos céus,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Elevo, Senhor, os meus olhos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Assim como ͜ os servos olhando estão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As mãos dos senhores seus.</a:t>
            </a:r>
          </a:p>
        </p:txBody>
      </p:sp>
    </p:spTree>
    <p:extLst>
      <p:ext uri="{BB962C8B-B14F-4D97-AF65-F5344CB8AC3E}">
        <p14:creationId xmlns:p14="http://schemas.microsoft.com/office/powerpoint/2010/main" val="2827941202"/>
      </p:ext>
    </p:extLst>
  </p:cSld>
  <p:clrMapOvr>
    <a:masterClrMapping/>
  </p:clrMapOvr>
</p:sld>
</file>

<file path=ppt/slides/slide8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9A4F-0855-823F-C14C-5D200F63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123B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652D25-A0FD-3C56-BE74-5378B1953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 serva ͜ os olhos seus estão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Atentos nas mãos da senhora;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Assim nossos olhos estão no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Até compaixão mostrar.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8958874"/>
      </p:ext>
    </p:extLst>
  </p:cSld>
  <p:clrMapOvr>
    <a:masterClrMapping/>
  </p:clrMapOvr>
</p:sld>
</file>

<file path=ppt/slides/slide8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9A4F-0855-823F-C14C-5D200F63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123B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B0559D-FEB8-1C5B-1814-EE747A954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Misericórdia tem de nós!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Senhor, mostra misericórdia,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fartos demais nós estamos,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tanto desprezo ͜ a nós.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3892803"/>
      </p:ext>
    </p:extLst>
  </p:cSld>
  <p:clrMapOvr>
    <a:masterClrMapping/>
  </p:clrMapOvr>
</p:sld>
</file>

<file path=ppt/slides/slide8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9A4F-0855-823F-C14C-5D200F63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123B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D27ABA-83DC-6EB7-0742-B07476CDF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Bem farta ͜ a nossa alma ͜ está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Do ͜ escárnio dos homens soberbos,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Daqueles que ͜ à sua vontade estão,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Mostrando desprezo ͜ a nós.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390870"/>
      </p:ext>
    </p:extLst>
  </p:cSld>
  <p:clrMapOvr>
    <a:masterClrMapping/>
  </p:clrMapOvr>
</p:sld>
</file>

<file path=ppt/slides/slide8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124A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10. 10 10. 10 10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1288539073"/>
      </p:ext>
    </p:extLst>
  </p:cSld>
  <p:clrMapOvr>
    <a:masterClrMapping/>
  </p:clrMapOvr>
</p:sld>
</file>

<file path=ppt/slides/slide8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fosse Deus, que o diga Israel,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 ao nosso lado não viesse estar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 se ergueram homens contra nós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toda ira vindo sobre nós,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Vivos seriamos tragados, pois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9818307"/>
      </p:ext>
    </p:extLst>
  </p:cSld>
  <p:clrMapOvr>
    <a:masterClrMapping/>
  </p:clrMapOvr>
</p:sld>
</file>

<file path=ppt/slides/slide8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 o Senhor não estivesse lá,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Águas viriam a nos submergir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sobre a nossa alma, a correr,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Águas impetuosas a passar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Iriam nossa alma afogar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552477"/>
      </p:ext>
    </p:extLst>
  </p:cSld>
  <p:clrMapOvr>
    <a:masterClrMapping/>
  </p:clrMapOvr>
</p:sld>
</file>

<file path=ppt/slides/slide8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Bendito seja Deus, Senhor Javé,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não nos deu por presa aos dentes seus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nossa alma Ele resgatou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como ave que se libertou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laço feito pelo caçador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372547"/>
      </p:ext>
    </p:extLst>
  </p:cSld>
  <p:clrMapOvr>
    <a:masterClrMapping/>
  </p:clrMapOvr>
</p:sld>
</file>

<file path=ppt/slides/slide8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nossa alma Ele resgatou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como ave que se libertou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laço feito pelo caçador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Nosso socorro é o nome do Senhor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Foi Ele quem a terra e o céu criou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7286026"/>
      </p:ext>
    </p:extLst>
  </p:cSld>
  <p:clrMapOvr>
    <a:masterClrMapping/>
  </p:clrMapOvr>
</p:sld>
</file>

<file path=ppt/slides/slide8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32BB4E3-A283-8A6E-1418-85E38596F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124B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BEEA2F3-4783-C90A-82E6-8FDBB4BEA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Crucifer</a:t>
            </a:r>
            <a:endParaRPr lang="pt-BR" dirty="0"/>
          </a:p>
          <a:p>
            <a:r>
              <a:rPr lang="pt-BR" dirty="0"/>
              <a:t>Métrica: 10. 11. 10. 11</a:t>
            </a:r>
          </a:p>
          <a:p>
            <a:r>
              <a:rPr lang="pt-BR" dirty="0"/>
              <a:t>Compositor: Sydney H. Nicholson, 1916</a:t>
            </a:r>
          </a:p>
          <a:p>
            <a:r>
              <a:rPr lang="pt-BR" dirty="0"/>
              <a:t>Metrificação: Comissão Brasileira de Salmodia, 2022</a:t>
            </a:r>
          </a:p>
        </p:txBody>
      </p:sp>
    </p:spTree>
    <p:extLst>
      <p:ext uri="{BB962C8B-B14F-4D97-AF65-F5344CB8AC3E}">
        <p14:creationId xmlns:p14="http://schemas.microsoft.com/office/powerpoint/2010/main" val="1800687359"/>
      </p:ext>
    </p:extLst>
  </p:cSld>
  <p:clrMapOvr>
    <a:masterClrMapping/>
  </p:clrMapOvr>
</p:sld>
</file>

<file path=ppt/slides/slide8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69017E-17E0-3BC4-98BC-B01AE5DCA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124B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AA5A38-CD11-CB1B-1CD6-A7C813A3A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Não fosse Deus, que ͜ o diga Israel,</a:t>
            </a:r>
          </a:p>
          <a:p>
            <a:r>
              <a:rPr lang="pt-BR" dirty="0"/>
              <a:t>Que ͜ esteve ͜ ao nosso lado, sim, junto ͜ a nós.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Quando se ͜ ergueram homens contra nós,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Com todo ͜ o furor, iriam nos tragar.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1909930"/>
      </p:ext>
    </p:extLst>
  </p:cSld>
  <p:clrMapOvr>
    <a:masterClrMapping/>
  </p:clrMapOvr>
</p:sld>
</file>

<file path=ppt/slides/slide8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69017E-17E0-3BC4-98BC-B01AE5DCA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124B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AA5A38-CD11-CB1B-1CD6-A7C813A3A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Águas viriam a nos submergir.</a:t>
            </a:r>
          </a:p>
          <a:p>
            <a:r>
              <a:rPr lang="pt-BR" dirty="0"/>
              <a:t>Torrente passaria por sobre nós.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Águas impetuosas, com furor,</a:t>
            </a:r>
          </a:p>
          <a:p>
            <a:r>
              <a:rPr lang="pt-BR" dirty="0"/>
              <a:t>Teriam passado, sim, por sobre nós.</a:t>
            </a:r>
          </a:p>
        </p:txBody>
      </p:sp>
    </p:spTree>
    <p:extLst>
      <p:ext uri="{BB962C8B-B14F-4D97-AF65-F5344CB8AC3E}">
        <p14:creationId xmlns:p14="http://schemas.microsoft.com/office/powerpoint/2010/main" val="98890040"/>
      </p:ext>
    </p:extLst>
  </p:cSld>
  <p:clrMapOvr>
    <a:masterClrMapping/>
  </p:clrMapOvr>
</p:sld>
</file>

<file path=ppt/slides/slide8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69017E-17E0-3BC4-98BC-B01AE5DCA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124B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AA5A38-CD11-CB1B-1CD6-A7C813A3A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Bendito seja Deus, que não nos deu</a:t>
            </a:r>
          </a:p>
          <a:p>
            <a:r>
              <a:rPr lang="pt-BR" dirty="0"/>
              <a:t>Por presa ͜ aos dentes deles, Deus não nos deu.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Salvou-se ͜ a nossa alma, que ͜ escapou</a:t>
            </a:r>
          </a:p>
          <a:p>
            <a:r>
              <a:rPr lang="pt-BR" dirty="0"/>
              <a:t>Qual ave do laço do seu caçador.</a:t>
            </a:r>
          </a:p>
        </p:txBody>
      </p:sp>
    </p:spTree>
    <p:extLst>
      <p:ext uri="{BB962C8B-B14F-4D97-AF65-F5344CB8AC3E}">
        <p14:creationId xmlns:p14="http://schemas.microsoft.com/office/powerpoint/2010/main" val="3101514306"/>
      </p:ext>
    </p:extLst>
  </p:cSld>
  <p:clrMapOvr>
    <a:masterClrMapping/>
  </p:clrMapOvr>
</p:sld>
</file>

<file path=ppt/slides/slide8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04236-D350-5492-244C-0C1947477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124B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5EAA8C-CE40-A6A7-3370-AA4BBDD31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Quebrou-se ͜ o laço, e livres fomos nós</a:t>
            </a:r>
          </a:p>
          <a:p>
            <a:r>
              <a:rPr lang="pt-BR" dirty="0"/>
              <a:t>Qual ave que se livra do caçador.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Nosso socorro ͜ é ͜ o nome do Senhor.</a:t>
            </a:r>
          </a:p>
          <a:p>
            <a:r>
              <a:rPr lang="pt-BR" dirty="0"/>
              <a:t>Foi Ele que ͜ a terra e o céu criou.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6710811"/>
      </p:ext>
    </p:extLst>
  </p:cSld>
  <p:clrMapOvr>
    <a:masterClrMapping/>
  </p:clrMapOvr>
</p:sld>
</file>

<file path=ppt/slides/slide8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125A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9 6. 6 9. 9 5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dórico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2011 (rev. 2022)</a:t>
            </a:r>
          </a:p>
        </p:txBody>
      </p:sp>
    </p:spTree>
    <p:extLst>
      <p:ext uri="{BB962C8B-B14F-4D97-AF65-F5344CB8AC3E}">
        <p14:creationId xmlns:p14="http://schemas.microsoft.com/office/powerpoint/2010/main" val="3205623584"/>
      </p:ext>
    </p:extLst>
  </p:cSld>
  <p:clrMapOvr>
    <a:masterClrMapping/>
  </p:clrMapOvr>
</p:sld>
</file>

<file path=ppt/slides/slide8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Tal como de Sião os montes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quem confia ͜ em Deus: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Firmado, sem tremer.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Jerusalém os montes cercam;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 é assim com o povo seu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Agora ͜ e sempre.</a:t>
            </a:r>
          </a:p>
        </p:txBody>
      </p:sp>
    </p:spTree>
    <p:extLst>
      <p:ext uri="{BB962C8B-B14F-4D97-AF65-F5344CB8AC3E}">
        <p14:creationId xmlns:p14="http://schemas.microsoft.com/office/powerpoint/2010/main" val="3625755066"/>
      </p:ext>
    </p:extLst>
  </p:cSld>
  <p:clrMapOvr>
    <a:masterClrMapping/>
  </p:clrMapOvr>
</p:sld>
</file>

<file path=ppt/slides/slide8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cetro que pertence ͜ aos ímpios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permanecerá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Acima da porção,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sorte dos que têm justiça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 que o justo não dê a mão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͜ iniquidade.</a:t>
            </a:r>
          </a:p>
        </p:txBody>
      </p:sp>
    </p:spTree>
    <p:extLst>
      <p:ext uri="{BB962C8B-B14F-4D97-AF65-F5344CB8AC3E}">
        <p14:creationId xmlns:p14="http://schemas.microsoft.com/office/powerpoint/2010/main" val="301290352"/>
      </p:ext>
    </p:extLst>
  </p:cSld>
  <p:clrMapOvr>
    <a:masterClrMapping/>
  </p:clrMapOvr>
</p:sld>
</file>

<file path=ppt/slides/slide8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125A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bem, Senhor, aos justos faze,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Aos bons de coração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E, quanto aos demais,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vão por tortuosas sendas,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malfeitores Deus vai levar.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Sobre ͜ Israel, paz!</a:t>
            </a:r>
          </a:p>
        </p:txBody>
      </p:sp>
    </p:spTree>
    <p:extLst>
      <p:ext uri="{BB962C8B-B14F-4D97-AF65-F5344CB8AC3E}">
        <p14:creationId xmlns:p14="http://schemas.microsoft.com/office/powerpoint/2010/main" val="80867413"/>
      </p:ext>
    </p:extLst>
  </p:cSld>
  <p:clrMapOvr>
    <a:masterClrMapping/>
  </p:clrMapOvr>
</p:sld>
</file>

<file path=ppt/slides/slide8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6FA6C389-D374-7812-EF95-DDD5B4533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125B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17670A3-F4CD-7CDD-E72C-DA1105876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Madrid</a:t>
            </a:r>
          </a:p>
          <a:p>
            <a:r>
              <a:rPr lang="pt-BR" dirty="0"/>
              <a:t>Métrica: 6 7. 6 7. 6 6. 6 7</a:t>
            </a:r>
          </a:p>
          <a:p>
            <a:r>
              <a:rPr lang="pt-BR" dirty="0"/>
              <a:t>Melodia tradicional espanhola</a:t>
            </a:r>
          </a:p>
          <a:p>
            <a:r>
              <a:rPr lang="pt-BR" dirty="0"/>
              <a:t>Metrificação: Comissão Brasileira de Salmodia, 2022 (rev. 2023)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1703701"/>
      </p:ext>
    </p:extLst>
  </p:cSld>
  <p:clrMapOvr>
    <a:masterClrMapping/>
  </p:clrMapOvr>
</p:sld>
</file>

<file path=ppt/slides/slide8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A1D19C-E18E-3A4B-1370-414840446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125B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F1CFA01-CA8A-04F9-10B8-D7B4BF3A8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Quem confiar em Deus</a:t>
            </a:r>
          </a:p>
          <a:p>
            <a:r>
              <a:rPr lang="pt-BR" dirty="0"/>
              <a:t>É qual monte de Sião,</a:t>
            </a:r>
          </a:p>
          <a:p>
            <a:r>
              <a:rPr lang="pt-BR" dirty="0"/>
              <a:t>Que não se ͜ abalará.</a:t>
            </a:r>
          </a:p>
          <a:p>
            <a:r>
              <a:rPr lang="pt-BR" dirty="0"/>
              <a:t>Para sempre firme ͜ está.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Como ͜ em redor de ti</a:t>
            </a:r>
          </a:p>
          <a:p>
            <a:r>
              <a:rPr lang="pt-BR" dirty="0"/>
              <a:t>Os montes, ó Sião,</a:t>
            </a:r>
          </a:p>
          <a:p>
            <a:r>
              <a:rPr lang="pt-BR" dirty="0"/>
              <a:t>Pra sempre ͜ em derredor</a:t>
            </a:r>
          </a:p>
          <a:p>
            <a:r>
              <a:rPr lang="pt-BR" dirty="0"/>
              <a:t>Do seu povo Deus está.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346560"/>
      </p:ext>
    </p:extLst>
  </p:cSld>
  <p:clrMapOvr>
    <a:masterClrMapping/>
  </p:clrMapOvr>
</p:sld>
</file>

<file path=ppt/slides/slide8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A1D19C-E18E-3A4B-1370-414840446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125B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F44BFB-A64C-247C-D54C-87F12F036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O cetro do ͜ homem mau</a:t>
            </a:r>
          </a:p>
          <a:p>
            <a:r>
              <a:rPr lang="pt-BR" dirty="0"/>
              <a:t>Não irá permanecer</a:t>
            </a:r>
          </a:p>
          <a:p>
            <a:r>
              <a:rPr lang="pt-BR" dirty="0"/>
              <a:t>Sobre quem justo for,</a:t>
            </a:r>
          </a:p>
          <a:p>
            <a:r>
              <a:rPr lang="pt-BR" dirty="0"/>
              <a:t>Sobre ͜ a sorte dos fiéis,</a:t>
            </a:r>
          </a:p>
          <a:p>
            <a:r>
              <a:rPr lang="pt-BR" dirty="0"/>
              <a:t>Para que ͜ o justo não</a:t>
            </a:r>
          </a:p>
          <a:p>
            <a:r>
              <a:rPr lang="pt-BR" dirty="0"/>
              <a:t>Estenda ͜ a sua mão</a:t>
            </a:r>
          </a:p>
          <a:p>
            <a:r>
              <a:rPr lang="pt-BR" dirty="0"/>
              <a:t>A fim de praticar</a:t>
            </a:r>
          </a:p>
          <a:p>
            <a:r>
              <a:rPr lang="pt-BR" dirty="0"/>
              <a:t>A iniquidade, ͜ o mal.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3565831"/>
      </p:ext>
    </p:extLst>
  </p:cSld>
  <p:clrMapOvr>
    <a:masterClrMapping/>
  </p:clrMapOvr>
</p:sld>
</file>

<file path=ppt/slides/slide8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A1D19C-E18E-3A4B-1370-414840446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FAAA1C-9CFF-3C49-0A37-F10759A8C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Oh, faze ͜ o bem, Senhor,</a:t>
            </a:r>
          </a:p>
          <a:p>
            <a:r>
              <a:rPr lang="pt-BR" dirty="0"/>
              <a:t>A quem anda ͜ em retidão.</a:t>
            </a:r>
          </a:p>
          <a:p>
            <a:r>
              <a:rPr lang="pt-BR" dirty="0"/>
              <a:t>Aos bons de coração,</a:t>
            </a:r>
          </a:p>
          <a:p>
            <a:r>
              <a:rPr lang="pt-BR" dirty="0"/>
              <a:t>Sim, oh, faze ͜ o bem, Senhor.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E quem se desviar</a:t>
            </a:r>
          </a:p>
          <a:p>
            <a:r>
              <a:rPr lang="pt-BR" dirty="0"/>
              <a:t>Javé o levará</a:t>
            </a:r>
          </a:p>
          <a:p>
            <a:r>
              <a:rPr lang="pt-BR" dirty="0"/>
              <a:t>Com o ͜ homem malfeitor.</a:t>
            </a:r>
          </a:p>
          <a:p>
            <a:r>
              <a:rPr lang="pt-BR" dirty="0"/>
              <a:t>Haja paz sobre ͜ Israel!</a:t>
            </a:r>
          </a:p>
        </p:txBody>
      </p:sp>
    </p:spTree>
    <p:extLst>
      <p:ext uri="{BB962C8B-B14F-4D97-AF65-F5344CB8AC3E}">
        <p14:creationId xmlns:p14="http://schemas.microsoft.com/office/powerpoint/2010/main" val="802554277"/>
      </p:ext>
    </p:extLst>
  </p:cSld>
  <p:clrMapOvr>
    <a:masterClrMapping/>
  </p:clrMapOvr>
</p:sld>
</file>

<file path=ppt/slides/slide8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126B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Melodia</a:t>
            </a:r>
            <a:r>
              <a:rPr lang="en-US" dirty="0"/>
              <a:t>: Cradle song </a:t>
            </a:r>
            <a:endParaRPr lang="pt-BR" dirty="0"/>
          </a:p>
          <a:p>
            <a:r>
              <a:rPr lang="en-US" dirty="0" err="1"/>
              <a:t>Métrica</a:t>
            </a:r>
            <a:r>
              <a:rPr lang="en-US" dirty="0"/>
              <a:t>: 11. 11. 11. 11 </a:t>
            </a:r>
            <a:endParaRPr lang="pt-BR" dirty="0"/>
          </a:p>
          <a:p>
            <a:r>
              <a:rPr lang="en-US" dirty="0"/>
              <a:t>Compositor: William J. Kirkpatrick, 1895 </a:t>
            </a:r>
            <a:endParaRPr lang="pt-BR" dirty="0"/>
          </a:p>
          <a:p>
            <a:r>
              <a:rPr lang="pt-BR" dirty="0"/>
              <a:t>Metrificação: Comissão Brasileira de Salmodia, 2013 (rev. 2022)</a:t>
            </a:r>
          </a:p>
        </p:txBody>
      </p:sp>
    </p:spTree>
    <p:extLst>
      <p:ext uri="{BB962C8B-B14F-4D97-AF65-F5344CB8AC3E}">
        <p14:creationId xmlns:p14="http://schemas.microsoft.com/office/powerpoint/2010/main" val="3232430926"/>
      </p:ext>
    </p:extLst>
  </p:cSld>
  <p:clrMapOvr>
    <a:masterClrMapping/>
  </p:clrMapOvr>
</p:sld>
</file>

<file path=ppt/slides/slide8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 restaurar a sorte de Sião o Senhor,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Nós ficamos iguais a quem está a sonhar.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Assim, a nossa boca de sorrisos se ͜ encheu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com alegria, nossa língua cantou.</a:t>
            </a:r>
          </a:p>
        </p:txBody>
      </p:sp>
    </p:spTree>
    <p:extLst>
      <p:ext uri="{BB962C8B-B14F-4D97-AF65-F5344CB8AC3E}">
        <p14:creationId xmlns:p14="http://schemas.microsoft.com/office/powerpoint/2010/main" val="3198650143"/>
      </p:ext>
    </p:extLst>
  </p:cSld>
  <p:clrMapOvr>
    <a:masterClrMapping/>
  </p:clrMapOvr>
</p:sld>
</file>

<file path=ppt/slides/slide8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Então, entre ͜ as nações, já se ͜ ouvia dizer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“Grandes coisas por eles, sim, tem feito o Senhor”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fato, grandes coisas Deus tem feito por nós.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isso, alegre o teu povo está.</a:t>
            </a:r>
          </a:p>
        </p:txBody>
      </p:sp>
    </p:spTree>
    <p:extLst>
      <p:ext uri="{BB962C8B-B14F-4D97-AF65-F5344CB8AC3E}">
        <p14:creationId xmlns:p14="http://schemas.microsoft.com/office/powerpoint/2010/main" val="4262289264"/>
      </p:ext>
    </p:extLst>
  </p:cSld>
  <p:clrMapOvr>
    <a:masterClrMapping/>
  </p:clrMapOvr>
</p:sld>
</file>

<file path=ppt/slides/slide8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Assim, a nossa sorte vem, Senhor, restaurar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͜ as fortes torrentes do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Neguebe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͜ a correr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Quem sai em grande pranto pra semente lançar,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grande ͜ alegria, a colheita fará.</a:t>
            </a:r>
          </a:p>
        </p:txBody>
      </p:sp>
    </p:spTree>
    <p:extLst>
      <p:ext uri="{BB962C8B-B14F-4D97-AF65-F5344CB8AC3E}">
        <p14:creationId xmlns:p14="http://schemas.microsoft.com/office/powerpoint/2010/main" val="4118012984"/>
      </p:ext>
    </p:extLst>
  </p:cSld>
  <p:clrMapOvr>
    <a:masterClrMapping/>
  </p:clrMapOvr>
</p:sld>
</file>

<file path=ppt/slides/slide8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que sai semeando caminhando ͜ a chorar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Voltará jubilante com seus molhos nas mãos.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que sai semeando caminhando ͜ a chorar,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gozo, retorna com seus molhos nas mãos.</a:t>
            </a:r>
          </a:p>
        </p:txBody>
      </p:sp>
    </p:spTree>
    <p:extLst>
      <p:ext uri="{BB962C8B-B14F-4D97-AF65-F5344CB8AC3E}">
        <p14:creationId xmlns:p14="http://schemas.microsoft.com/office/powerpoint/2010/main" val="4215238897"/>
      </p:ext>
    </p:extLst>
  </p:cSld>
  <p:clrMapOvr>
    <a:masterClrMapping/>
  </p:clrMapOvr>
</p:sld>
</file>

<file path=ppt/slides/slide8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86534B-8F17-4010-8219-375143270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127A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E333CA0-BC1C-47D6-8AF2-E29B88E82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8. 8 8. 8 8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hipomixolídico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2021</a:t>
            </a:r>
          </a:p>
        </p:txBody>
      </p:sp>
    </p:spTree>
    <p:extLst>
      <p:ext uri="{BB962C8B-B14F-4D97-AF65-F5344CB8AC3E}">
        <p14:creationId xmlns:p14="http://schemas.microsoft.com/office/powerpoint/2010/main" val="3997048383"/>
      </p:ext>
    </p:extLst>
  </p:cSld>
  <p:clrMapOvr>
    <a:masterClrMapping/>
  </p:clrMapOvr>
</p:sld>
</file>

<file path=ppt/slides/slide8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0AC682A-C1FB-449D-A427-9506E53C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127A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3FCFAA7F-076B-4C5E-86B9-33BD9A227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 ͜ a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casa Deus não construir,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vão trabalha ͜ o construtor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Oh! Se ͜ a cidade 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proteger e não guardar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sentinela ͜ em vão será,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Será inútil vigiar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2294049"/>
      </p:ext>
    </p:extLst>
  </p:cSld>
  <p:clrMapOvr>
    <a:masterClrMapping/>
  </p:clrMapOvr>
</p:sld>
</file>

<file path=ppt/slides/slide8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0AC682A-C1FB-449D-A427-9506E53C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127A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3FCFAA7F-076B-4C5E-86B9-33BD9A227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Será inútil madrugar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muito tarde repousar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Ou, com penoso granjear,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vosso pão assim comer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Aos seus amados Ele ͜ o dá,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Enquanto dormem, Deus lhes dá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4591098"/>
      </p:ext>
    </p:extLst>
  </p:cSld>
  <p:clrMapOvr>
    <a:masterClrMapping/>
  </p:clrMapOvr>
</p:sld>
</file>

<file path=ppt/slides/slide8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0AC682A-C1FB-449D-A427-9506E53C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127A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3FCFAA7F-076B-4C5E-86B9-33BD9A227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filhos são o galardão,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São a herança do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Fruto do ventre, galardão</a:t>
            </a:r>
          </a:p>
          <a:p>
            <a:pPr algn="just"/>
            <a:r>
              <a:rPr lang="pt-BR" sz="2800" b="1" baseline="300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</a:t>
            </a:r>
            <a:r>
              <a:rPr lang="pt-BR"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pt-BR" sz="2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flechas do guerreiro à mão,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Filhos da mocidade são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flechas do guerreiro ͜ à mão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0117188"/>
      </p:ext>
    </p:extLst>
  </p:cSld>
  <p:clrMapOvr>
    <a:masterClrMapping/>
  </p:clrMapOvr>
</p:sld>
</file>

<file path=ppt/slides/slide8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0AC682A-C1FB-449D-A427-9506E53C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127A</a:t>
            </a:r>
            <a:endParaRPr lang="pt-BR" dirty="0"/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07854505-B6FC-442F-B567-95DEE2332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Feliz o homem que encheu,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filhos sua ͜ aljava ͜ encheu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Envergonhado não será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 à porta pleitear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 os inimigos seus,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Envergonhado não será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8022649"/>
      </p:ext>
    </p:extLst>
  </p:cSld>
  <p:clrMapOvr>
    <a:masterClrMapping/>
  </p:clrMapOvr>
</p:sld>
</file>

<file path=ppt/slides/slide8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127B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Melodia: Glasgow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Métrica: 11. </a:t>
            </a:r>
            <a:r>
              <a:rPr lang="en-US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8. 9. 8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Moore's Psalm Singer's Pocket Companion, 1756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Metrificação: Comissão Brasileira de Salmodia, 2020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658394"/>
      </p:ext>
    </p:extLst>
  </p:cSld>
  <p:clrMapOvr>
    <a:masterClrMapping/>
  </p:clrMapOvr>
</p:sld>
</file>

<file path=ppt/slides/slide8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 Deus a casa não a edificar,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 vão trabalha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͜ o construtor.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a cidade Deus não guardar,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 vão o vigia será.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2559149"/>
      </p:ext>
    </p:extLst>
  </p:cSld>
  <p:clrMapOvr>
    <a:masterClrMapping/>
  </p:clrMapOvr>
</p:sld>
</file>

<file path=ppt/slides/slide8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Será inútil bem cedo levantar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 tarde</a:t>
            </a:r>
            <a:r>
              <a:rPr lang="pt-BR" sz="2800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sempre repousar,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Comer o pão que muito custou.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Aos santos Deus dá ao dormir.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4177332"/>
      </p:ext>
    </p:extLst>
  </p:cSld>
  <p:clrMapOvr>
    <a:masterClrMapping/>
  </p:clrMapOvr>
</p:sld>
</file>

<file path=ppt/slides/slide8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Os filhos são, pois, herança do Senhor,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Herança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 seu galardão.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Quais flechas que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guerreiro dispõe,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Assim os seus filhos serão.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509145"/>
      </p:ext>
    </p:extLst>
  </p:cSld>
  <p:clrMapOvr>
    <a:masterClrMapping/>
  </p:clrMapOvr>
</p:sld>
</file>

<file path=ppt/slides/slide8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Feliz é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homem que muitos filhos tem.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Vergonha nunca sofrerá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Quando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inimigo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à porta vier,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Pois cheia sua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aljava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͜ </a:t>
            </a:r>
            <a:r>
              <a:rPr lang="pt-BR" sz="2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estará.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1234598"/>
      </p:ext>
    </p:extLst>
  </p:cSld>
  <p:clrMapOvr>
    <a:masterClrMapping/>
  </p:clrMapOvr>
</p:sld>
</file>

<file path=ppt/slides/slide8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128A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7 6. 7 6. 7 6. 7 6</a:t>
            </a:r>
          </a:p>
          <a:p>
            <a:r>
              <a:rPr lang="pt-BR" dirty="0"/>
              <a:t>Saltério de Genebra, 1543</a:t>
            </a:r>
          </a:p>
          <a:p>
            <a:r>
              <a:rPr lang="pt-BR" dirty="0"/>
              <a:t>Modo: dórico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4061435719"/>
      </p:ext>
    </p:extLst>
  </p:cSld>
  <p:clrMapOvr>
    <a:masterClrMapping/>
  </p:clrMapOvr>
</p:sld>
</file>

<file path=ppt/slides/slide8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bem-aventurado quem teme ao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anda nos caminhos, nas sendas de Javé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teu labor diário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 alimentarás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Feliz serás em tudo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bem te seguirá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4068862"/>
      </p:ext>
    </p:extLst>
  </p:cSld>
  <p:clrMapOvr>
    <a:masterClrMapping/>
  </p:clrMapOvr>
</p:sld>
</file>

<file path=ppt/slides/slide8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 casa, tua esposa é vide a florescer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Rebentos de oliveira, à mesa os filhos são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Assim, abençoado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Será quem teme a Deus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Javé te abençoe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monte de Sião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6147181"/>
      </p:ext>
    </p:extLst>
  </p:cSld>
  <p:clrMapOvr>
    <a:masterClrMapping/>
  </p:clrMapOvr>
</p:sld>
</file>

<file path=ppt/slides/slide8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128A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Javé conceda bênção do monte de Sião!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Prosperidade vejas lá em Jerusalém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todos os teus dias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Também que possas ver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filhos de teus filhos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paz sobre Israel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8806646"/>
      </p:ext>
    </p:extLst>
  </p:cSld>
  <p:clrMapOvr>
    <a:masterClrMapping/>
  </p:clrMapOvr>
</p:sld>
</file>

<file path=ppt/slides/slide8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128B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Nettleton</a:t>
            </a:r>
            <a:r>
              <a:rPr lang="pt-BR" dirty="0"/>
              <a:t> </a:t>
            </a:r>
          </a:p>
          <a:p>
            <a:r>
              <a:rPr lang="pt-BR" dirty="0"/>
              <a:t>Métrica: 8. 7. 8. 7 </a:t>
            </a:r>
          </a:p>
          <a:p>
            <a:r>
              <a:rPr lang="pt-BR" dirty="0"/>
              <a:t>Melodia tradicional americana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747909567"/>
      </p:ext>
    </p:extLst>
  </p:cSld>
  <p:clrMapOvr>
    <a:masterClrMapping/>
  </p:clrMapOvr>
</p:sld>
</file>

<file path=ppt/slides/slide8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Bem-aventurado aquele que temor tem ao Senhor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que anda nos caminhos, os caminhos de Javé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labor das tuas mãos o teu pão granjearás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feliz, então, serás, e o bem te seguirá.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0833717"/>
      </p:ext>
    </p:extLst>
  </p:cSld>
  <p:clrMapOvr>
    <a:masterClrMapping/>
  </p:clrMapOvr>
</p:sld>
</file>

<file path=ppt/slides/slide8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Tua esposa, em tua casa, é videira a florescer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Quais rebentos de oliveira, os teus filhos brotarão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redor da tua mesa, todos juntos estarão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Eis a bênção que alcança quem assim teme ao Senhor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4210010"/>
      </p:ext>
    </p:extLst>
  </p:cSld>
  <p:clrMapOvr>
    <a:masterClrMapping/>
  </p:clrMapOvr>
</p:sld>
</file>

<file path=ppt/slides/slide8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o Senhor te abençoe desde o monte de Sião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E, em Jerusalém, tu vejas todo o bem que haverá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Pelo tempo dos teus dias, pelos anos do viver 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Filhos dos teus filhos vejas. Seja a paz sobre Israel!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4375836"/>
      </p:ext>
    </p:extLst>
  </p:cSld>
  <p:clrMapOvr>
    <a:masterClrMapping/>
  </p:clrMapOvr>
</p:sld>
</file>

<file path=ppt/slides/slide8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129B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Melodia</a:t>
            </a:r>
            <a:r>
              <a:rPr lang="en-US" sz="2800" dirty="0"/>
              <a:t>: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Old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110th</a:t>
            </a:r>
          </a:p>
          <a:p>
            <a:r>
              <a:rPr lang="en-US" sz="2800" dirty="0" err="1"/>
              <a:t>Métrica</a:t>
            </a:r>
            <a:r>
              <a:rPr lang="en-US" sz="2800" dirty="0"/>
              <a:t>: 11. </a:t>
            </a:r>
            <a:r>
              <a:rPr lang="pt-BR" sz="2800" dirty="0"/>
              <a:t>10. 11. 10	</a:t>
            </a:r>
          </a:p>
          <a:p>
            <a:r>
              <a:rPr lang="pt-BR" dirty="0"/>
              <a:t>Compositor: Louis Bourgeois</a:t>
            </a:r>
            <a:r>
              <a:rPr lang="pt-BR" sz="2800" dirty="0"/>
              <a:t>, 1543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sz="2800" dirty="0"/>
              <a:t>Metrificação: Comissão Brasileira de Salmodia, 2020</a:t>
            </a:r>
          </a:p>
        </p:txBody>
      </p:sp>
    </p:spTree>
    <p:extLst>
      <p:ext uri="{BB962C8B-B14F-4D97-AF65-F5344CB8AC3E}">
        <p14:creationId xmlns:p14="http://schemas.microsoft.com/office/powerpoint/2010/main" val="2190793786"/>
      </p:ext>
    </p:extLst>
  </p:cSld>
  <p:clrMapOvr>
    <a:masterClrMapping/>
  </p:clrMapOvr>
</p:sld>
</file>

<file path=ppt/slides/slide8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129B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muitas vezes, me angustiaram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Desde mui jovem, diga, ͜ ó Israel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Desde minha juventude me ͜ afligiram,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não prevaleceram contra mim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8134677"/>
      </p:ext>
    </p:extLst>
  </p:cSld>
  <p:clrMapOvr>
    <a:masterClrMapping/>
  </p:clrMapOvr>
</p:sld>
</file>

<file path=ppt/slides/slide8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129B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Sobre ͜ o meu dorso ͜ araram lavradores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longos sulcos nele, ͜ então, se fez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Justo é ͜ o Senhor, agindo com justiça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ímpios suas cordas, pois, cortou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0911253"/>
      </p:ext>
    </p:extLst>
  </p:cSld>
  <p:clrMapOvr>
    <a:masterClrMapping/>
  </p:clrMapOvr>
</p:sld>
</file>

<file path=ppt/slides/slide8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129B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Sejam envergonhados, repelidos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Todos os que detestam a Sião!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sejam, pois, cobertos de vexame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Aqueles que detestam a Sião!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6415752"/>
      </p:ext>
    </p:extLst>
  </p:cSld>
  <p:clrMapOvr>
    <a:masterClrMapping/>
  </p:clrMapOvr>
</p:sld>
</file>

<file path=ppt/slides/slide8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129B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Sejam qual erva ͜ em cima dos telhados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seca mesmo antes de nascer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Erva que ͜ a mão do segador não enche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do que ͜ abraça ͜ o feixe, ͜ ao amarrar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7645231"/>
      </p:ext>
    </p:extLst>
  </p:cSld>
  <p:clrMapOvr>
    <a:masterClrMapping/>
  </p:clrMapOvr>
</p:sld>
</file>

<file path=ppt/slides/slide9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129B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os que passando ͜ aqui também não dizem: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Convosco seja ͜ a bênção do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os que passando ͜ aqui também não dizem: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Nós vos abençoamos no Senhor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4992622"/>
      </p:ext>
    </p:extLst>
  </p:cSld>
  <p:clrMapOvr>
    <a:masterClrMapping/>
  </p:clrMapOvr>
</p:sld>
</file>

<file path=ppt/slides/slide9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19BE09E-B23A-F227-66B0-C6EFF0709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130B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C9A9E83-3ADB-A164-E6A4-23025C4F5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St. Clement</a:t>
            </a:r>
          </a:p>
          <a:p>
            <a:r>
              <a:rPr lang="pt-BR" dirty="0"/>
              <a:t>Métrica: 9 8. 9 8</a:t>
            </a:r>
          </a:p>
          <a:p>
            <a:r>
              <a:rPr lang="pt-BR" dirty="0"/>
              <a:t>Compositor: Clement </a:t>
            </a:r>
            <a:r>
              <a:rPr lang="pt-BR" dirty="0" err="1"/>
              <a:t>Cotterill</a:t>
            </a:r>
            <a:r>
              <a:rPr lang="pt-BR" dirty="0"/>
              <a:t> </a:t>
            </a:r>
            <a:r>
              <a:rPr lang="pt-BR" dirty="0" err="1"/>
              <a:t>Scholefield</a:t>
            </a:r>
            <a:r>
              <a:rPr lang="pt-BR" dirty="0"/>
              <a:t>, 1874</a:t>
            </a:r>
          </a:p>
          <a:p>
            <a:r>
              <a:rPr lang="pt-BR" dirty="0"/>
              <a:t>Metrificação: Comissão Brasileira de Salmodia, 2023</a:t>
            </a:r>
          </a:p>
        </p:txBody>
      </p:sp>
    </p:spTree>
    <p:extLst>
      <p:ext uri="{BB962C8B-B14F-4D97-AF65-F5344CB8AC3E}">
        <p14:creationId xmlns:p14="http://schemas.microsoft.com/office/powerpoint/2010/main" val="2335553045"/>
      </p:ext>
    </p:extLst>
  </p:cSld>
  <p:clrMapOvr>
    <a:masterClrMapping/>
  </p:clrMapOvr>
</p:sld>
</file>

<file path=ppt/slides/slide9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841ACBF-F841-2195-8ADF-33CA2686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130B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EFBA856-050F-A4DF-2211-2DA4ED84E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Eu clamo ͜ a ti das profundezas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Senhor, escuta a minha voz.</a:t>
            </a:r>
          </a:p>
          <a:p>
            <a:r>
              <a:rPr lang="pt-BR" dirty="0"/>
              <a:t>Alertas fiquem teus ouvidos</a:t>
            </a:r>
          </a:p>
          <a:p>
            <a:r>
              <a:rPr lang="pt-BR" dirty="0"/>
              <a:t>Às minhas súplicas,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876641"/>
      </p:ext>
    </p:extLst>
  </p:cSld>
  <p:clrMapOvr>
    <a:masterClrMapping/>
  </p:clrMapOvr>
</p:sld>
</file>

<file path=ppt/slides/slide9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841ACBF-F841-2195-8ADF-33CA2686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130B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EFBA856-050F-A4DF-2211-2DA4ED84E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 ͜ iniquidades observares,</a:t>
            </a:r>
          </a:p>
          <a:p>
            <a:r>
              <a:rPr lang="pt-BR" dirty="0"/>
              <a:t>Senhor, quem há de subsistir?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Mas o perdão está contigo</a:t>
            </a:r>
          </a:p>
          <a:p>
            <a:r>
              <a:rPr lang="pt-BR" dirty="0"/>
              <a:t>Pra que te temam, ó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2501015"/>
      </p:ext>
    </p:extLst>
  </p:cSld>
  <p:clrMapOvr>
    <a:masterClrMapping/>
  </p:clrMapOvr>
</p:sld>
</file>

<file path=ppt/slides/slide9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841ACBF-F841-2195-8ADF-33CA2686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130B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EFBA856-050F-A4DF-2211-2DA4ED84E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Por meu Senhor minha ͜ alma ͜ aguarda.</a:t>
            </a:r>
          </a:p>
          <a:p>
            <a:r>
              <a:rPr lang="pt-BR" dirty="0"/>
              <a:t>Minha ͜ alma ͜ aguarda meu Senhor.</a:t>
            </a:r>
          </a:p>
          <a:p>
            <a:r>
              <a:rPr lang="pt-BR" dirty="0"/>
              <a:t>E eis que na palavra dele</a:t>
            </a:r>
          </a:p>
          <a:p>
            <a:r>
              <a:rPr lang="pt-BR" dirty="0"/>
              <a:t>Eu sempre fico ͜ a esperar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5516361"/>
      </p:ext>
    </p:extLst>
  </p:cSld>
  <p:clrMapOvr>
    <a:masterClrMapping/>
  </p:clrMapOvr>
</p:sld>
</file>

<file path=ppt/slides/slide9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841ACBF-F841-2195-8ADF-33CA2686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130B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EFBA856-050F-A4DF-2211-2DA4ED84E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Mais do que ͜ os guardas pela alva</a:t>
            </a:r>
          </a:p>
          <a:p>
            <a:r>
              <a:rPr lang="pt-BR" dirty="0"/>
              <a:t>Minha ͜ alma ͜ anseia, ͜ ó Deus, por ti.</a:t>
            </a:r>
          </a:p>
          <a:p>
            <a:r>
              <a:rPr lang="pt-BR" dirty="0"/>
              <a:t>Mais do que ͜ os guardas pela alva,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Espere, ͜ ó Israel em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5959654"/>
      </p:ext>
    </p:extLst>
  </p:cSld>
  <p:clrMapOvr>
    <a:masterClrMapping/>
  </p:clrMapOvr>
</p:sld>
</file>

<file path=ppt/slides/slide9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2BB003-9066-4B73-401D-905AE43EF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35949B-6E30-C97E-9C94-8CE008755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Pois há misericórdia nele,</a:t>
            </a:r>
          </a:p>
          <a:p>
            <a:r>
              <a:rPr lang="pt-BR" dirty="0"/>
              <a:t>Sim, copiosa redenção.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É Deus quem Israel redime</a:t>
            </a:r>
          </a:p>
          <a:p>
            <a:r>
              <a:rPr lang="pt-BR" dirty="0"/>
              <a:t>De toda ͜ a sua transgressão.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7847129"/>
      </p:ext>
    </p:extLst>
  </p:cSld>
  <p:clrMapOvr>
    <a:masterClrMapping/>
  </p:clrMapOvr>
</p:sld>
</file>

<file path=ppt/slides/slide9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131B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Humility</a:t>
            </a:r>
            <a:r>
              <a:rPr lang="pt-BR" dirty="0"/>
              <a:t> </a:t>
            </a:r>
          </a:p>
          <a:p>
            <a:r>
              <a:rPr lang="pt-BR" dirty="0"/>
              <a:t>Métrica: 9. 6. 9. 6</a:t>
            </a:r>
          </a:p>
          <a:p>
            <a:r>
              <a:rPr lang="pt-BR" dirty="0"/>
              <a:t>Compositor: S. A. </a:t>
            </a:r>
            <a:r>
              <a:rPr lang="pt-BR" dirty="0" err="1"/>
              <a:t>Sterrett</a:t>
            </a:r>
            <a:r>
              <a:rPr lang="pt-BR" dirty="0"/>
              <a:t> Metheny, 1910</a:t>
            </a:r>
          </a:p>
          <a:p>
            <a:r>
              <a:rPr lang="pt-BR" dirty="0"/>
              <a:t>Arranjo: Comissão Brasileira de Salmodia, 2023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3799552068"/>
      </p:ext>
    </p:extLst>
  </p:cSld>
  <p:clrMapOvr>
    <a:masterClrMapping/>
  </p:clrMapOvr>
</p:sld>
</file>

<file path=ppt/slides/slide9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é soberbo ͜ o meu coração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 tenho altivo ͜ o olhar.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grandes coisas não vou buscar,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Grandes demais pra mim.</a:t>
            </a:r>
          </a:p>
        </p:txBody>
      </p:sp>
    </p:spTree>
    <p:extLst>
      <p:ext uri="{BB962C8B-B14F-4D97-AF65-F5344CB8AC3E}">
        <p14:creationId xmlns:p14="http://schemas.microsoft.com/office/powerpoint/2010/main" val="772660994"/>
      </p:ext>
    </p:extLst>
  </p:cSld>
  <p:clrMapOvr>
    <a:masterClrMapping/>
  </p:clrMapOvr>
</p:sld>
</file>

<file path=ppt/slides/slide9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 a minha ͜ alma ͜ eu fiz sossegar.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͜ um infante está,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Bem desmamado, com sua mãe.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Minha ͜ alma ͜ assim está.</a:t>
            </a:r>
          </a:p>
        </p:txBody>
      </p:sp>
    </p:spTree>
    <p:extLst>
      <p:ext uri="{BB962C8B-B14F-4D97-AF65-F5344CB8AC3E}">
        <p14:creationId xmlns:p14="http://schemas.microsoft.com/office/powerpoint/2010/main" val="3096802260"/>
      </p:ext>
    </p:extLst>
  </p:cSld>
  <p:clrMapOvr>
    <a:masterClrMapping/>
  </p:clrMapOvr>
</p:sld>
</file>

<file path=ppt/slides/slide9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131B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Ó Israel, espera em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Espera no Senhor.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Desde ͜ o presente, que ͜ agora é,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para sempre! Amém!</a:t>
            </a:r>
          </a:p>
        </p:txBody>
      </p:sp>
    </p:spTree>
    <p:extLst>
      <p:ext uri="{BB962C8B-B14F-4D97-AF65-F5344CB8AC3E}">
        <p14:creationId xmlns:p14="http://schemas.microsoft.com/office/powerpoint/2010/main" val="399397022"/>
      </p:ext>
    </p:extLst>
  </p:cSld>
  <p:clrMapOvr>
    <a:masterClrMapping/>
  </p:clrMapOvr>
</p:sld>
</file>

<file path=ppt/slides/slide9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C05D6EA-4C76-2551-5F8A-B7BB6CB75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132B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4263D17-6F0E-73F2-0896-B9BBAE6F6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Blaenwern</a:t>
            </a:r>
            <a:endParaRPr lang="pt-BR" dirty="0"/>
          </a:p>
          <a:p>
            <a:r>
              <a:rPr lang="pt-BR" dirty="0"/>
              <a:t>Métrica: 9 8. 9 8. 9 8. 9 8</a:t>
            </a:r>
          </a:p>
          <a:p>
            <a:r>
              <a:rPr lang="pt-BR" dirty="0"/>
              <a:t>Compositor: William </a:t>
            </a:r>
            <a:r>
              <a:rPr lang="pt-BR" dirty="0" err="1"/>
              <a:t>Penfro</a:t>
            </a:r>
            <a:r>
              <a:rPr lang="pt-BR" dirty="0"/>
              <a:t> </a:t>
            </a:r>
            <a:r>
              <a:rPr lang="pt-BR" dirty="0" err="1"/>
              <a:t>Rowlands</a:t>
            </a:r>
            <a:r>
              <a:rPr lang="pt-BR" dirty="0"/>
              <a:t>, 1905</a:t>
            </a:r>
          </a:p>
          <a:p>
            <a:r>
              <a:rPr lang="pt-BR" dirty="0"/>
              <a:t>Metrificação: Comissão Brasileira de Salmodia, 2024</a:t>
            </a:r>
          </a:p>
        </p:txBody>
      </p:sp>
    </p:spTree>
    <p:extLst>
      <p:ext uri="{BB962C8B-B14F-4D97-AF65-F5344CB8AC3E}">
        <p14:creationId xmlns:p14="http://schemas.microsoft.com/office/powerpoint/2010/main" val="818542087"/>
      </p:ext>
    </p:extLst>
  </p:cSld>
  <p:clrMapOvr>
    <a:masterClrMapping/>
  </p:clrMapOvr>
</p:sld>
</file>

<file path=ppt/slides/slide9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C05D6EA-4C76-2551-5F8A-B7BB6CB75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132B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BCC71A09-A4E3-C93B-2F69-0FFD278F5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De Davi, Senhor Deus, te lembra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das provações que passou, 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Dos seus votos e juramentos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 Grandioso Deus de Jacó: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Eu não subirei ao meu leito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nem repouso ͜ aos olhos darei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Até que ͜ eu encontre morada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 Grandioso Deus de Jacó.</a:t>
            </a:r>
          </a:p>
        </p:txBody>
      </p:sp>
    </p:spTree>
    <p:extLst>
      <p:ext uri="{BB962C8B-B14F-4D97-AF65-F5344CB8AC3E}">
        <p14:creationId xmlns:p14="http://schemas.microsoft.com/office/powerpoint/2010/main" val="2154944242"/>
      </p:ext>
    </p:extLst>
  </p:cSld>
  <p:clrMapOvr>
    <a:masterClrMapping/>
  </p:clrMapOvr>
</p:sld>
</file>

<file path=ppt/slides/slide9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C05D6EA-4C76-2551-5F8A-B7BB6CB75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132B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A59ACFE3-BDB9-8823-69BF-04149B5F9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Nós ouvimos que se ͜ encontrava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em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Efrata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͜ a arca de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E, ͜ em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Jaar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no campo do bosque,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eis que ͜ a arca ͜ encontramos nós.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Adentremos sua morada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adoremos ante ͜ os seus pés.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Nos prostremos e adoremos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ante ͜ o ͜ estrado ͜ em que ͜ estão seus pés.</a:t>
            </a:r>
          </a:p>
        </p:txBody>
      </p:sp>
    </p:spTree>
    <p:extLst>
      <p:ext uri="{BB962C8B-B14F-4D97-AF65-F5344CB8AC3E}">
        <p14:creationId xmlns:p14="http://schemas.microsoft.com/office/powerpoint/2010/main" val="450029167"/>
      </p:ext>
    </p:extLst>
  </p:cSld>
  <p:clrMapOvr>
    <a:masterClrMapping/>
  </p:clrMapOvr>
</p:sld>
</file>

<file path=ppt/slides/slide9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C05D6EA-4C76-2551-5F8A-B7BB6CB75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132B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547635A4-34A5-8FAA-F72C-F80A51664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Ó Senhor, levanta-te ͜ e ͜ adentra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 lugar do teu repousar,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Tu, ó Deus, Senhor, com tua arca,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fortaleza, sim, do Senhor.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Que se vistam teus sacerdotes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justiça ͜ e de retidão,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E, então, exultem, alegres,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teus santos, os teus fiéis.</a:t>
            </a:r>
          </a:p>
        </p:txBody>
      </p:sp>
    </p:spTree>
    <p:extLst>
      <p:ext uri="{BB962C8B-B14F-4D97-AF65-F5344CB8AC3E}">
        <p14:creationId xmlns:p14="http://schemas.microsoft.com/office/powerpoint/2010/main" val="1833386240"/>
      </p:ext>
    </p:extLst>
  </p:cSld>
  <p:clrMapOvr>
    <a:masterClrMapping/>
  </p:clrMapOvr>
</p:sld>
</file>

<file path=ppt/slides/slide9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C05D6EA-4C76-2551-5F8A-B7BB6CB75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132B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25E024C-3037-D438-1F1C-BE3EF403C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Não desprezes ao teu ungido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 amor do servo Davi.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O Senhor jurou com verdade,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 seu servo Davi jurou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um juramento bem firme,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do qual não irá se ͜ apartar: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Um rebento da tua carne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ao teu trono ͜ eu farei subir.</a:t>
            </a:r>
          </a:p>
        </p:txBody>
      </p:sp>
    </p:spTree>
    <p:extLst>
      <p:ext uri="{BB962C8B-B14F-4D97-AF65-F5344CB8AC3E}">
        <p14:creationId xmlns:p14="http://schemas.microsoft.com/office/powerpoint/2010/main" val="2867335140"/>
      </p:ext>
    </p:extLst>
  </p:cSld>
  <p:clrMapOvr>
    <a:masterClrMapping/>
  </p:clrMapOvr>
</p:sld>
</file>

<file path=ppt/slides/slide9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C05D6EA-4C76-2551-5F8A-B7BB6CB75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132B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3E7C549B-3141-5C33-F8A4-DB1F03C60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Se ͜ ao meu pacto ͜ e aos meus preceitos,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teus filhos forem fiéis,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Eis que, para sempre, ͜ os seus filhos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no teu trono vão se ͜ assentar.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Pois Sião foi a escolhida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para ser morada de Deus.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Eu a preferi para sempre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por lugar do repouso meu.</a:t>
            </a:r>
          </a:p>
        </p:txBody>
      </p:sp>
    </p:spTree>
    <p:extLst>
      <p:ext uri="{BB962C8B-B14F-4D97-AF65-F5344CB8AC3E}">
        <p14:creationId xmlns:p14="http://schemas.microsoft.com/office/powerpoint/2010/main" val="4061189548"/>
      </p:ext>
    </p:extLst>
  </p:cSld>
  <p:clrMapOvr>
    <a:masterClrMapping/>
  </p:clrMapOvr>
</p:sld>
</file>

<file path=ppt/slides/slide9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DF3FA0-9A11-CEFE-297D-79A25FA83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132B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26B119-E3EB-7BE4-213B-C6C2C9C31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Hei de ͜ abençoar com fartura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 ͜ o seu mantimento darei.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Fartarei de pão aos seus pobres,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sim, a eles saciarei.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Vestirei aos seus sacerdotes,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 a salvação vestirei,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E, assim, com grande ͜ alegria,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seus santos exultarão.	</a:t>
            </a:r>
          </a:p>
        </p:txBody>
      </p:sp>
    </p:spTree>
    <p:extLst>
      <p:ext uri="{BB962C8B-B14F-4D97-AF65-F5344CB8AC3E}">
        <p14:creationId xmlns:p14="http://schemas.microsoft.com/office/powerpoint/2010/main" val="1675023747"/>
      </p:ext>
    </p:extLst>
  </p:cSld>
  <p:clrMapOvr>
    <a:masterClrMapping/>
  </p:clrMapOvr>
</p:sld>
</file>

<file path=ppt/slides/slide9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C05D6EA-4C76-2551-5F8A-B7BB6CB75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132B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1C698A-5B65-878D-D962-0CAEC6897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Eu ali farei que floresça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toda ͜ a força do rei Davi,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Pois eu já deixei preparada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uma luz ao ungido meu.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Cobrirei aos seus inimigos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de vergonha ͜ e de confusão.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Entretanto, ͜ a sua coroa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sobre ele florescerá.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3140310"/>
      </p:ext>
    </p:extLst>
  </p:cSld>
  <p:clrMapOvr>
    <a:masterClrMapping/>
  </p:clrMapOvr>
</p:sld>
</file>

<file path=ppt/slides/slide9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133A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11 11 8. 10 10 8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jônio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712423931"/>
      </p:ext>
    </p:extLst>
  </p:cSld>
  <p:clrMapOvr>
    <a:masterClrMapping/>
  </p:clrMapOvr>
</p:sld>
</file>

<file path=ppt/slides/slide9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133A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Oh! Como é bom, deveras agradável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Quando os irmãos em união convivem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qual óleo precioso e bom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Sobre a cabeça, esse óleo vai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Descendo para a barba de Arão,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pra gola das vestes cai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7661898"/>
      </p:ext>
    </p:extLst>
  </p:cSld>
  <p:clrMapOvr>
    <a:masterClrMapping/>
  </p:clrMapOvr>
</p:sld>
</file>

<file path=ppt/slides/slide9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133A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como orvalho que provém do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Hermom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sobre os montes de Sião descendo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Sião, monte do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Onde Javé assim quis conceder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 sua bênção, estabelecer: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Uma vida pra sempre. Amém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6824672"/>
      </p:ext>
    </p:extLst>
  </p:cSld>
  <p:clrMapOvr>
    <a:masterClrMapping/>
  </p:clrMapOvr>
</p:sld>
</file>

<file path=ppt/slides/slide9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133B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Azmon</a:t>
            </a:r>
            <a:r>
              <a:rPr lang="pt-BR" dirty="0"/>
              <a:t> </a:t>
            </a:r>
          </a:p>
          <a:p>
            <a:r>
              <a:rPr lang="pt-BR" dirty="0"/>
              <a:t>Métrica: 8. 6. 8. 6 </a:t>
            </a:r>
          </a:p>
          <a:p>
            <a:r>
              <a:rPr lang="pt-BR" dirty="0"/>
              <a:t>Compositor: Carl G. Glaser, 1828 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4177972919"/>
      </p:ext>
    </p:extLst>
  </p:cSld>
  <p:clrMapOvr>
    <a:masterClrMapping/>
  </p:clrMapOvr>
</p:sld>
</file>

<file path=ppt/slides/slide9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Oh! Como é bom e agradável, bem suave, sim,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vivam juntos os irmãos em preciosa comunhão</a:t>
            </a:r>
          </a:p>
          <a:p>
            <a:pPr algn="just"/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como o fino óleo que sobre a cabeça está,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Cai sobre a barba e desce à gola das vestes de Arão</a:t>
            </a:r>
          </a:p>
          <a:p>
            <a:pPr algn="just"/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 qual orvalho do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Hermom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descendo em Sião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Ali a bênção ordenou: vida para sempre. Amém!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7872919"/>
      </p:ext>
    </p:extLst>
  </p:cSld>
  <p:clrMapOvr>
    <a:masterClrMapping/>
  </p:clrMapOvr>
</p:sld>
</file>

<file path=ppt/slides/slide9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134A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Métrica: 8 8. 8 8 </a:t>
            </a:r>
          </a:p>
          <a:p>
            <a:r>
              <a:rPr lang="pt-BR" dirty="0"/>
              <a:t>Saltério de Genebra, 1551</a:t>
            </a:r>
          </a:p>
          <a:p>
            <a:r>
              <a:rPr lang="pt-BR" dirty="0"/>
              <a:t>Modo: </a:t>
            </a:r>
            <a:r>
              <a:rPr lang="pt-BR" dirty="0" err="1"/>
              <a:t>hipojônio</a:t>
            </a:r>
            <a:endParaRPr lang="pt-BR" dirty="0"/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 </a:t>
            </a:r>
          </a:p>
          <a:p>
            <a:r>
              <a:rPr lang="pt-BR" dirty="0"/>
              <a:t>Metrificação: Comissão Brasileira de Salmodia, 2011</a:t>
            </a:r>
          </a:p>
        </p:txBody>
      </p:sp>
    </p:spTree>
    <p:extLst>
      <p:ext uri="{BB962C8B-B14F-4D97-AF65-F5344CB8AC3E}">
        <p14:creationId xmlns:p14="http://schemas.microsoft.com/office/powerpoint/2010/main" val="223115330"/>
      </p:ext>
    </p:extLst>
  </p:cSld>
  <p:clrMapOvr>
    <a:masterClrMapping/>
  </p:clrMapOvr>
</p:sld>
</file>

<file path=ppt/slides/slide9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Vós todos, servos do Senhor,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Vinde ao Senhor e bendizei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vós que, à noite, assistis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casa do Senhor Javé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0193214"/>
      </p:ext>
    </p:extLst>
  </p:cSld>
  <p:clrMapOvr>
    <a:masterClrMapping/>
  </p:clrMapOvr>
</p:sld>
</file>

<file path=ppt/slides/slide9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134A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 santuário as mãos erguei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o Senhor e bendizei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te abençoe, de Sião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Deus, criador da terra e céu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6981152"/>
      </p:ext>
    </p:extLst>
  </p:cSld>
  <p:clrMapOvr>
    <a:masterClrMapping/>
  </p:clrMapOvr>
</p:sld>
</file>

<file path=ppt/slides/slide9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134B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Melodia: Irene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Métrica: 7. 7. 7. 5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Compositor: Clement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Cottevill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Scholefield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1874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Metrificação: Comissão Brasileira de Salmodia, 2021</a:t>
            </a:r>
          </a:p>
        </p:txBody>
      </p:sp>
    </p:spTree>
    <p:extLst>
      <p:ext uri="{BB962C8B-B14F-4D97-AF65-F5344CB8AC3E}">
        <p14:creationId xmlns:p14="http://schemas.microsoft.com/office/powerpoint/2010/main" val="96630082"/>
      </p:ext>
    </p:extLst>
  </p:cSld>
  <p:clrMapOvr>
    <a:masterClrMapping/>
  </p:clrMapOvr>
</p:sld>
</file>

<file path=ppt/slides/slide9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Bendizei, pois, ao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Vós que servos dele sois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Que, na casa do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noite ͜ assistis</a:t>
            </a:r>
          </a:p>
        </p:txBody>
      </p:sp>
    </p:spTree>
    <p:extLst>
      <p:ext uri="{BB962C8B-B14F-4D97-AF65-F5344CB8AC3E}">
        <p14:creationId xmlns:p14="http://schemas.microsoft.com/office/powerpoint/2010/main" val="614491286"/>
      </p:ext>
    </p:extLst>
  </p:cSld>
  <p:clrMapOvr>
    <a:masterClrMapping/>
  </p:clrMapOvr>
</p:sld>
</file>

<file path=ppt/slides/slide9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͜ o santuário ͜ erguei,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as vossas mãos erguei,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Bendizendo ao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Levantai as mãos</a:t>
            </a:r>
          </a:p>
        </p:txBody>
      </p:sp>
    </p:spTree>
    <p:extLst>
      <p:ext uri="{BB962C8B-B14F-4D97-AF65-F5344CB8AC3E}">
        <p14:creationId xmlns:p14="http://schemas.microsoft.com/office/powerpoint/2010/main" val="1808823467"/>
      </p:ext>
    </p:extLst>
  </p:cSld>
  <p:clrMapOvr>
    <a:masterClrMapping/>
  </p:clrMapOvr>
</p:sld>
</file>

<file path=ppt/slides/slide9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 ͜ abençoe o Senhor,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Criador da terra ͜ e céu,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Sião, o nosso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 bênção dê</a:t>
            </a:r>
          </a:p>
        </p:txBody>
      </p:sp>
    </p:spTree>
    <p:extLst>
      <p:ext uri="{BB962C8B-B14F-4D97-AF65-F5344CB8AC3E}">
        <p14:creationId xmlns:p14="http://schemas.microsoft.com/office/powerpoint/2010/main" val="92321068"/>
      </p:ext>
    </p:extLst>
  </p:cSld>
  <p:clrMapOvr>
    <a:masterClrMapping/>
  </p:clrMapOvr>
</p:sld>
</file>

<file path=ppt/slides/slide9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 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Melodia: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Slane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Métrica: 10. 10. 10. 11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Melodia tradicional irlandesa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Metrificação: Comissão Brasileira de Salmodia, 2020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8527045"/>
      </p:ext>
    </p:extLst>
  </p:cSld>
  <p:clrMapOvr>
    <a:masterClrMapping/>
  </p:clrMapOvr>
</p:sld>
</file>

<file path=ppt/slides/slide9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Oh! Aleluia! Louvai ao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Louvai seu nome, vós servos de Deus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Vós que na casa de Deus assistis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átrios da Casa do nosso Senhor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9152831"/>
      </p:ext>
    </p:extLst>
  </p:cSld>
  <p:clrMapOvr>
    <a:masterClrMapping/>
  </p:clrMapOvr>
</p:sld>
</file>

<file path=ppt/slides/slide9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Louvai a Deus porque Ele é bom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agradável cantar-lhe louvor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para si escolheu a Jacó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sua posse escolheu Israel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7389847"/>
      </p:ext>
    </p:extLst>
  </p:cSld>
  <p:clrMapOvr>
    <a:masterClrMapping/>
  </p:clrMapOvr>
</p:sld>
</file>

<file path=ppt/slides/slide9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Sei que, por certo, mui grande ͜ é ͜ o Senhor.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sobre ͜ os deuses acima está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Quanto lhe ͜ aprouve ͜ o Senhor Deus o fez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céu, na terra, nos abismos, no mar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2168766"/>
      </p:ext>
    </p:extLst>
  </p:cSld>
  <p:clrMapOvr>
    <a:masterClrMapping/>
  </p:clrMapOvr>
</p:sld>
</file>

<file path=ppt/slides/slide9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Dos fins da terra faz nuvens subir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para ͜ a chuva os raios Deus faz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Faz das reservas o vento sair,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seus tesouros faz o vento sair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5769824"/>
      </p:ext>
    </p:extLst>
  </p:cSld>
  <p:clrMapOvr>
    <a:masterClrMapping/>
  </p:clrMapOvr>
</p:sld>
</file>

<file path=ppt/slides/slide9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Foi no Egito que Deus, sim, feriu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primogênitos Ele ͜ os matou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Tanto dos homens seus filhos feriu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também das alimárias matou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2512734"/>
      </p:ext>
    </p:extLst>
  </p:cSld>
  <p:clrMapOvr>
    <a:masterClrMapping/>
  </p:clrMapOvr>
</p:sld>
</file>

<file path=ppt/slides/slide9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Fez no Egito prodígios, sinais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contra ͜ o Faraó e ͜ os servos seus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Feriu nações e a vida tirou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reis valentes Deus a vida tirou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0281930"/>
      </p:ext>
    </p:extLst>
  </p:cSld>
  <p:clrMapOvr>
    <a:masterClrMapping/>
  </p:clrMapOvr>
</p:sld>
</file>

<file path=ppt/slides/slide9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Matou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Seom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rei do povo ͜ amorreu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Feriu a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Ogue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 rei de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Basã</a:t>
            </a:r>
            <a:endParaRPr lang="pt-BR" sz="28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Também os povos dentre ͜ os cananeus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Dando suas terras em herança ͜ a ͜ Israel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8607067"/>
      </p:ext>
    </p:extLst>
  </p:cSld>
  <p:clrMapOvr>
    <a:masterClrMapping/>
  </p:clrMapOvr>
</p:sld>
</file>

<file path=ppt/slides/slide9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Senhor, teu nome pra sempre será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o teu nome pra sempre será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 gerações, ó Senhor nosso Deus,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Tua memória transmitida será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0142481"/>
      </p:ext>
    </p:extLst>
  </p:cSld>
  <p:clrMapOvr>
    <a:masterClrMapping/>
  </p:clrMapOvr>
</p:sld>
</file>

<file path=ppt/slides/slide9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ao seu povo ͜ o Senhor julgará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dos seus servos terá compaixão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São prata e ͜ ouro o deus das nações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Feito por homens, obra das suas mãos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7774478"/>
      </p:ext>
    </p:extLst>
  </p:cSld>
  <p:clrMapOvr>
    <a:masterClrMapping/>
  </p:clrMapOvr>
</p:sld>
</file>

<file path=ppt/slides/slide9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Tem boca-a ͜ e olhos, não fala nem vê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Tendo ouvidos, não pode ouvir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Nenhum alento de vida ͜ ele tem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sua boca, não há sopro algum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2319124"/>
      </p:ext>
    </p:extLst>
  </p:cSld>
  <p:clrMapOvr>
    <a:masterClrMapping/>
  </p:clrMapOvr>
</p:sld>
</file>

<file path=ppt/slides/slide9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Quem o fabrica se torna igual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deus que fez semelhante será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todo ͜ aquele que nele confiar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semelhante ao seu deus ficará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9228174"/>
      </p:ext>
    </p:extLst>
  </p:cSld>
  <p:clrMapOvr>
    <a:masterClrMapping/>
  </p:clrMapOvr>
</p:sld>
</file>

<file path=ppt/slides/slide9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Casa de ͜ Arão, bendizei ao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Ó Casa de Israel, bendizei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Vós que temeis ao Senhor, bendizei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vós, ó casa de Levi, bendizei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9478371"/>
      </p:ext>
    </p:extLst>
  </p:cSld>
  <p:clrMapOvr>
    <a:masterClrMapping/>
  </p:clrMapOvr>
</p:sld>
</file>

<file path=ppt/slides/slide9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135B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Seja bendito, pois, desde Sião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Seja bendito ͜ o Senhor, nosso Deus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 que habita em Jerusalém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Seja bendito, sim, oh, aleluia!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6832474"/>
      </p:ext>
    </p:extLst>
  </p:cSld>
  <p:clrMapOvr>
    <a:masterClrMapping/>
  </p:clrMapOvr>
</p:sld>
</file>

<file path=ppt/slides/slide9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137B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A La </a:t>
            </a:r>
            <a:r>
              <a:rPr lang="pt-BR" dirty="0" err="1"/>
              <a:t>Nanita</a:t>
            </a:r>
            <a:r>
              <a:rPr lang="pt-BR" dirty="0"/>
              <a:t> Nana </a:t>
            </a:r>
          </a:p>
          <a:p>
            <a:r>
              <a:rPr lang="pt-BR" dirty="0"/>
              <a:t>Métrica: 17. 14. 17. 17. 12. 12. 12. 11. 11 </a:t>
            </a:r>
          </a:p>
          <a:p>
            <a:r>
              <a:rPr lang="pt-BR" dirty="0"/>
              <a:t>Compositor: José Ramón </a:t>
            </a:r>
            <a:r>
              <a:rPr lang="pt-BR" dirty="0" err="1"/>
              <a:t>Gomis</a:t>
            </a:r>
            <a:r>
              <a:rPr lang="pt-BR" dirty="0"/>
              <a:t>, 1904 </a:t>
            </a:r>
          </a:p>
          <a:p>
            <a:r>
              <a:rPr lang="pt-BR" dirty="0"/>
              <a:t>Metrificação: Comissão Brasileira de Salmodia</a:t>
            </a:r>
          </a:p>
        </p:txBody>
      </p:sp>
    </p:spTree>
    <p:extLst>
      <p:ext uri="{BB962C8B-B14F-4D97-AF65-F5344CB8AC3E}">
        <p14:creationId xmlns:p14="http://schemas.microsoft.com/office/powerpoint/2010/main" val="1238599391"/>
      </p:ext>
    </p:extLst>
  </p:cSld>
  <p:clrMapOvr>
    <a:masterClrMapping/>
  </p:clrMapOvr>
</p:sld>
</file>

<file path=ppt/slides/slide9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Nas margens lá dos rios da Babilônia, nos assentamos 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Lembrando de Sião, nós choramos, nós choramos </a:t>
            </a:r>
          </a:p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Lá nos salgueiros, nós penduramos todas as nossas harpas, </a:t>
            </a:r>
          </a:p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nossos opressores a nós pediam canções alegres 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Sião, pois queriam ouvir os cantos, </a:t>
            </a:r>
          </a:p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Mas, em terra de estranhos, era impossível </a:t>
            </a:r>
          </a:p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minha mão direita resseque toda 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de Jerusalém eu vier esquecer, 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de Jerusalém eu vier esquecer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320065"/>
      </p:ext>
    </p:extLst>
  </p:cSld>
  <p:clrMapOvr>
    <a:masterClrMapping/>
  </p:clrMapOvr>
</p:sld>
</file>

<file path=ppt/slides/slide9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137B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 eu não lembrar de ti, que minha língua ao meu paladar se apegue, 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eu a Jerusalém não preferir ao regozijo </a:t>
            </a:r>
          </a:p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Dos filhos de </a:t>
            </a:r>
            <a:r>
              <a:rPr lang="pt-BR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Edom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lembra-te, Senhor, para seres contra, 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de Sião diziam: até as bases arrasai-a </a:t>
            </a:r>
          </a:p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Hás de ser, Babilônia, aniquilada 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Quem te der, pois, o pago será bendito 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mal que nos fizeste, sim, grande mal </a:t>
            </a:r>
          </a:p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Feliz quem aos teus filhos pegar, prendê-los </a:t>
            </a:r>
          </a:p>
          <a:p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esmagá-los todos contra os rochedos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5136793"/>
      </p:ext>
    </p:extLst>
  </p:cSld>
  <p:clrMapOvr>
    <a:masterClrMapping/>
  </p:clrMapOvr>
</p:sld>
</file>

<file path=ppt/slides/slide9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138B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Sine Nomine</a:t>
            </a:r>
          </a:p>
          <a:p>
            <a:r>
              <a:rPr lang="pt-BR" dirty="0"/>
              <a:t>Métrica: 10. 10. 10. 12</a:t>
            </a:r>
          </a:p>
          <a:p>
            <a:r>
              <a:rPr lang="pt-BR" dirty="0"/>
              <a:t>Compositor: Ralph Vaughan Williams, 1906</a:t>
            </a:r>
          </a:p>
          <a:p>
            <a:r>
              <a:rPr lang="pt-BR" dirty="0"/>
              <a:t>Metrificação: Comissão Brasileira de Salmodia, 2022</a:t>
            </a:r>
          </a:p>
        </p:txBody>
      </p:sp>
    </p:spTree>
    <p:extLst>
      <p:ext uri="{BB962C8B-B14F-4D97-AF65-F5344CB8AC3E}">
        <p14:creationId xmlns:p14="http://schemas.microsoft.com/office/powerpoint/2010/main" val="2277114431"/>
      </p:ext>
    </p:extLst>
  </p:cSld>
  <p:clrMapOvr>
    <a:masterClrMapping/>
  </p:clrMapOvr>
</p:sld>
</file>

<file path=ppt/slides/slide9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Render-te-ei a minha gratidão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Louvores cantarei a ti, Senhor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todo ͜ o coração, eu cantarei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meio ͜ à presença de ͜ homens poderosos</a:t>
            </a:r>
          </a:p>
        </p:txBody>
      </p:sp>
    </p:spTree>
    <p:extLst>
      <p:ext uri="{BB962C8B-B14F-4D97-AF65-F5344CB8AC3E}">
        <p14:creationId xmlns:p14="http://schemas.microsoft.com/office/powerpoint/2010/main" val="565214486"/>
      </p:ext>
    </p:extLst>
  </p:cSld>
  <p:clrMapOvr>
    <a:masterClrMapping/>
  </p:clrMapOvr>
</p:sld>
</file>

<file path=ppt/slides/slide9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Prostrar-me-ei ao 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santo templo teu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louvarei teu nome, ó meu Deus,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Pela verdade ͜ e graça do Senhor.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tua verdade e misericórdia</a:t>
            </a:r>
          </a:p>
        </p:txBody>
      </p:sp>
    </p:spTree>
    <p:extLst>
      <p:ext uri="{BB962C8B-B14F-4D97-AF65-F5344CB8AC3E}">
        <p14:creationId xmlns:p14="http://schemas.microsoft.com/office/powerpoint/2010/main" val="3620757538"/>
      </p:ext>
    </p:extLst>
  </p:cSld>
  <p:clrMapOvr>
    <a:masterClrMapping/>
  </p:clrMapOvr>
</p:sld>
</file>

<file path=ppt/slides/slide9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exaltaste sobre tudo, ͜ ó Deus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Tua palavra ͜ e ͜ o nome teu, Senhor</a:t>
            </a:r>
          </a:p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Quando clamei, tu socorreste ͜ a mim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a força ͜ alentaste, sim, da minha alma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0803773"/>
      </p:ext>
    </p:extLst>
  </p:cSld>
  <p:clrMapOvr>
    <a:masterClrMapping/>
  </p:clrMapOvr>
</p:sld>
</file>

<file path=ppt/slides/slide9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reis da terra louvarão a ti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escutarem teu falar, Senhor</a:t>
            </a:r>
          </a:p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teus caminhos eles cantarão,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Porque grandiosa é a tua glória</a:t>
            </a:r>
          </a:p>
          <a:p>
            <a:pPr algn="just"/>
            <a:endParaRPr lang="pt-BR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5732435"/>
      </p:ext>
    </p:extLst>
  </p:cSld>
  <p:clrMapOvr>
    <a:masterClrMapping/>
  </p:clrMapOvr>
</p:sld>
</file>

<file path=ppt/slides/slide9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grandiosa ͜ é ͜ a glória do Senhor</a:t>
            </a:r>
          </a:p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Excelso ͜ é Deus, porém atentará,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͜ os humildes Ele ͜ atentará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quanto ͜ aos soberbos, Deus os vê de longe</a:t>
            </a:r>
          </a:p>
          <a:p>
            <a:pPr algn="just"/>
            <a:endParaRPr lang="pt-BR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857219"/>
      </p:ext>
    </p:extLst>
  </p:cSld>
  <p:clrMapOvr>
    <a:masterClrMapping/>
  </p:clrMapOvr>
</p:sld>
</file>

<file path=ppt/slides/slide9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 ͜ eu caminhar em meio às aflições,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minha vida tu restaurarás.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 ͜ o furor de ͜ opositores meus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Estendes a destra e, assim, me salvas.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9547095"/>
      </p:ext>
    </p:extLst>
  </p:cSld>
  <p:clrMapOvr>
    <a:masterClrMapping/>
  </p:clrMapOvr>
</p:sld>
</file>

<file path=ppt/slides/slide9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138B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que concerne ͜ a mim Deus cumprirá.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tua graça sempre durará.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obras que fizeram tuas mãos,</a:t>
            </a:r>
          </a:p>
          <a:p>
            <a:pPr algn="just"/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Senhor, nunca venhas a desampará-las.</a:t>
            </a:r>
          </a:p>
        </p:txBody>
      </p:sp>
    </p:spTree>
    <p:extLst>
      <p:ext uri="{BB962C8B-B14F-4D97-AF65-F5344CB8AC3E}">
        <p14:creationId xmlns:p14="http://schemas.microsoft.com/office/powerpoint/2010/main" val="4069618689"/>
      </p:ext>
    </p:extLst>
  </p:cSld>
  <p:clrMapOvr>
    <a:masterClrMapping/>
  </p:clrMapOvr>
</p:sld>
</file>

<file path=ppt/slides/slide9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0EBD58D-60C9-C19B-9619-64FF50F50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20AA2AB-8045-76D2-AC74-579525877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Kremser</a:t>
            </a:r>
            <a:endParaRPr lang="pt-BR" dirty="0"/>
          </a:p>
          <a:p>
            <a:r>
              <a:rPr lang="pt-BR" dirty="0"/>
              <a:t>Métrica: 12 11. 12 11</a:t>
            </a:r>
          </a:p>
          <a:p>
            <a:r>
              <a:rPr lang="pt-BR" dirty="0"/>
              <a:t>Melodia popular neerlandesa</a:t>
            </a:r>
          </a:p>
          <a:p>
            <a:r>
              <a:rPr lang="pt-BR" dirty="0"/>
              <a:t>Metrificação: Comissão Brasileira de Salmodia, 2023</a:t>
            </a:r>
          </a:p>
        </p:txBody>
      </p:sp>
    </p:spTree>
    <p:extLst>
      <p:ext uri="{BB962C8B-B14F-4D97-AF65-F5344CB8AC3E}">
        <p14:creationId xmlns:p14="http://schemas.microsoft.com/office/powerpoint/2010/main" val="3168506179"/>
      </p:ext>
    </p:extLst>
  </p:cSld>
  <p:clrMapOvr>
    <a:masterClrMapping/>
  </p:clrMapOvr>
</p:sld>
</file>

<file path=ppt/slides/slide9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Senhor, tu me sondas e tu me conheces.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Tu sabes do meu levantar e sentar.</a:t>
            </a:r>
          </a:p>
          <a:p>
            <a:r>
              <a:rPr lang="pt-BR" dirty="0"/>
              <a:t>De longe, penetras os meus pensamentos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Tu cercas meu andar, também meu deitar.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8897732"/>
      </p:ext>
    </p:extLst>
  </p:cSld>
  <p:clrMapOvr>
    <a:masterClrMapping/>
  </p:clrMapOvr>
</p:sld>
</file>

<file path=ppt/slides/slide9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As minhas veredas, ó Deus, tu conheces.</a:t>
            </a:r>
          </a:p>
          <a:p>
            <a:r>
              <a:rPr lang="pt-BR" dirty="0"/>
              <a:t>Tu sabes de todos meus passos, Senhor.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Ainda ͜ a palavra nem chegou à língua,</a:t>
            </a:r>
          </a:p>
          <a:p>
            <a:r>
              <a:rPr lang="pt-BR" dirty="0"/>
              <a:t>E por completo já conheces,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845959"/>
      </p:ext>
    </p:extLst>
  </p:cSld>
  <p:clrMapOvr>
    <a:masterClrMapping/>
  </p:clrMapOvr>
</p:sld>
</file>

<file path=ppt/slides/slide9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Me cercas por trás e também por diante.</a:t>
            </a:r>
          </a:p>
          <a:p>
            <a:r>
              <a:rPr lang="pt-BR" dirty="0"/>
              <a:t>Colocas tua mão, ó Senhor, sobre mim.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Tal conhecimento é maravilhoso,</a:t>
            </a:r>
          </a:p>
          <a:p>
            <a:r>
              <a:rPr lang="pt-BR" dirty="0"/>
              <a:t>É sobremodo alto para ͜ atingir.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6996158"/>
      </p:ext>
    </p:extLst>
  </p:cSld>
  <p:clrMapOvr>
    <a:masterClrMapping/>
  </p:clrMapOvr>
</p:sld>
</file>

<file path=ppt/slides/slide9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Do teu Santo ͜ Espírito como ͜ esconder-me?</a:t>
            </a:r>
          </a:p>
          <a:p>
            <a:r>
              <a:rPr lang="pt-BR" dirty="0"/>
              <a:t>Ou como fugir da tua face, Senhor?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 ͜ aos céus eu subir, tu ali te encontras.</a:t>
            </a:r>
          </a:p>
          <a:p>
            <a:r>
              <a:rPr lang="pt-BR" dirty="0"/>
              <a:t>Se ͜ eu deito no abismo, ͜ estás lá também.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7302751"/>
      </p:ext>
    </p:extLst>
  </p:cSld>
  <p:clrMapOvr>
    <a:masterClrMapping/>
  </p:clrMapOvr>
</p:sld>
</file>

<file path=ppt/slides/slide9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 da alvorada ͜ eu tomar suas asas</a:t>
            </a:r>
          </a:p>
          <a:p>
            <a:r>
              <a:rPr lang="pt-BR" dirty="0"/>
              <a:t>E nos fins dos mares ali eu ficar,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Ainda ali, tua mão vai guiar-me.</a:t>
            </a:r>
          </a:p>
          <a:p>
            <a:r>
              <a:rPr lang="pt-BR" dirty="0"/>
              <a:t>Senhor, a tua destra me susterá.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3894721"/>
      </p:ext>
    </p:extLst>
  </p:cSld>
  <p:clrMapOvr>
    <a:masterClrMapping/>
  </p:clrMapOvr>
</p:sld>
</file>

<file path=ppt/slides/slide9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 ͜ eu digo “As trevas irão encobrir-me</a:t>
            </a:r>
          </a:p>
          <a:p>
            <a:r>
              <a:rPr lang="pt-BR" dirty="0"/>
              <a:t>E, ͜ então, será noite ͜ a luz ao meu redor”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Nem mesmo as trevas a ti são escuras.</a:t>
            </a:r>
          </a:p>
          <a:p>
            <a:r>
              <a:rPr lang="pt-BR" dirty="0"/>
              <a:t>Pra ti, a ͜ escuridão é ͜ o mesmo que ͜ a luz.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2331857"/>
      </p:ext>
    </p:extLst>
  </p:cSld>
  <p:clrMapOvr>
    <a:masterClrMapping/>
  </p:clrMapOvr>
</p:sld>
</file>

<file path=ppt/slides/slide9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Porque o meu íntimo tu o formaste,</a:t>
            </a:r>
          </a:p>
          <a:p>
            <a:r>
              <a:rPr lang="pt-BR" dirty="0"/>
              <a:t>Teceste-me dentro do ventre da mãe.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 ti rendo graças, pois tu me fizeste</a:t>
            </a:r>
          </a:p>
          <a:p>
            <a:r>
              <a:rPr lang="pt-BR" dirty="0"/>
              <a:t>Maravilhosamente, ͜ ó Deus, meu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0011004"/>
      </p:ext>
    </p:extLst>
  </p:cSld>
  <p:clrMapOvr>
    <a:masterClrMapping/>
  </p:clrMapOvr>
</p:sld>
</file>

<file path=ppt/slides/slide9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Por certo, teus feitos são mui admiráveis,</a:t>
            </a:r>
          </a:p>
          <a:p>
            <a:r>
              <a:rPr lang="pt-BR" dirty="0"/>
              <a:t>Minha ͜ alma o sabe mui bem, ó Senhor.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Tu viste meus ossos quando ͜ eu fui formado</a:t>
            </a:r>
          </a:p>
          <a:p>
            <a:r>
              <a:rPr lang="pt-BR" dirty="0"/>
              <a:t>No ͜ oculto, nos abismos da terra, ͜ ó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7348692"/>
      </p:ext>
    </p:extLst>
  </p:cSld>
  <p:clrMapOvr>
    <a:masterClrMapping/>
  </p:clrMapOvr>
</p:sld>
</file>

<file path=ppt/slides/slide9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Meu corpo ainda sem forma tu viste.</a:t>
            </a:r>
          </a:p>
          <a:p>
            <a:r>
              <a:rPr lang="pt-BR" dirty="0"/>
              <a:t>Meus dias escritos no teu livro ͜ estão</a:t>
            </a:r>
          </a:p>
          <a:p>
            <a:r>
              <a:rPr lang="pt-BR" dirty="0"/>
              <a:t>E cada um deles já determinado</a:t>
            </a:r>
          </a:p>
          <a:p>
            <a:r>
              <a:rPr lang="pt-BR" dirty="0"/>
              <a:t>Bem antes mesmo ͜ até de ͜ haver qualquer um.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734830"/>
      </p:ext>
    </p:extLst>
  </p:cSld>
  <p:clrMapOvr>
    <a:masterClrMapping/>
  </p:clrMapOvr>
</p:sld>
</file>

<file path=ppt/slides/slide9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Quão grande ͜ é a soma dos teus pensamentos!</a:t>
            </a:r>
          </a:p>
          <a:p>
            <a:r>
              <a:rPr lang="pt-BR" dirty="0"/>
              <a:t>São mui preciosos pra mim, ó Deus meu.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 ͜ eu fosse contá-los, não terminaria,</a:t>
            </a:r>
          </a:p>
          <a:p>
            <a:r>
              <a:rPr lang="pt-BR" dirty="0"/>
              <a:t>Porque são mais que ͜ os grãos de ͜ areia,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3048996"/>
      </p:ext>
    </p:extLst>
  </p:cSld>
  <p:clrMapOvr>
    <a:masterClrMapping/>
  </p:clrMapOvr>
</p:sld>
</file>

<file path=ppt/slides/slide9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Tomara, Senhor, desses cabo do ímpio!</a:t>
            </a:r>
          </a:p>
          <a:p>
            <a:r>
              <a:rPr lang="pt-BR" dirty="0"/>
              <a:t>Vós homens de sangue, ͜ apartai-vos de mim!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Porque são rebeldes, são teus inimigos</a:t>
            </a:r>
          </a:p>
          <a:p>
            <a:r>
              <a:rPr lang="pt-BR" dirty="0"/>
              <a:t>E falam com malícia contra ͜ o Senhor.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3477590"/>
      </p:ext>
    </p:extLst>
  </p:cSld>
  <p:clrMapOvr>
    <a:masterClrMapping/>
  </p:clrMapOvr>
</p:sld>
</file>

<file path=ppt/slides/slide9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Senhor, eu detesto a quem te odeia</a:t>
            </a:r>
          </a:p>
          <a:p>
            <a:r>
              <a:rPr lang="pt-BR" dirty="0"/>
              <a:t>E ͜ a quem se levanta, ͜ ó meu Deus, contra ti.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 eles detesto com ódio completo.</a:t>
            </a:r>
          </a:p>
          <a:p>
            <a:r>
              <a:rPr lang="pt-BR" dirty="0"/>
              <a:t>Deveras inimigos são para mim.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8104095"/>
      </p:ext>
    </p:extLst>
  </p:cSld>
  <p:clrMapOvr>
    <a:masterClrMapping/>
  </p:clrMapOvr>
</p:sld>
</file>

<file path=ppt/slides/slide9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FD6B434-BB6B-7D5F-3A59-3CD35B3E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139B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D2ECFBD-381F-C232-47D8-88E9257F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23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Me sonda, ͜ ó Deus meu, e conhece minha ͜ alma.</a:t>
            </a:r>
          </a:p>
          <a:p>
            <a:r>
              <a:rPr lang="pt-BR" dirty="0"/>
              <a:t>Me prova ͜ e conhece, Senhor, meu pensar.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24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Oh! Vê se ͜ há em mim um caminho perverso</a:t>
            </a:r>
          </a:p>
          <a:p>
            <a:r>
              <a:rPr lang="pt-BR" dirty="0"/>
              <a:t>E no caminho ͜ eterno vem me guiar.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8710459"/>
      </p:ext>
    </p:extLst>
  </p:cSld>
  <p:clrMapOvr>
    <a:masterClrMapping/>
  </p:clrMapOvr>
</p:sld>
</file>

<file path=ppt/slides/slide9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EBF58AD-EF84-41F0-A5A9-57DB4AE25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142B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13B7698-A827-453E-B0AB-014DA3C3D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A New </a:t>
            </a:r>
            <a:r>
              <a:rPr lang="pt-BR" dirty="0" err="1"/>
              <a:t>Commandment</a:t>
            </a:r>
            <a:endParaRPr lang="pt-BR" dirty="0"/>
          </a:p>
          <a:p>
            <a:r>
              <a:rPr lang="pt-BR" dirty="0"/>
              <a:t>Métrica: 10 12 12. 12 9. 12 9</a:t>
            </a:r>
          </a:p>
          <a:p>
            <a:r>
              <a:rPr lang="pt-BR" dirty="0"/>
              <a:t>Melodia popular americana</a:t>
            </a:r>
          </a:p>
          <a:p>
            <a:r>
              <a:rPr lang="pt-BR" dirty="0"/>
              <a:t>Metrificação: Comissão Brasileira de Salmodia, 2021 (rev. 2023)</a:t>
            </a:r>
          </a:p>
        </p:txBody>
      </p:sp>
    </p:spTree>
    <p:extLst>
      <p:ext uri="{BB962C8B-B14F-4D97-AF65-F5344CB8AC3E}">
        <p14:creationId xmlns:p14="http://schemas.microsoft.com/office/powerpoint/2010/main" val="1161613106"/>
      </p:ext>
    </p:extLst>
  </p:cSld>
  <p:clrMapOvr>
    <a:masterClrMapping/>
  </p:clrMapOvr>
</p:sld>
</file>

<file path=ppt/slides/slide9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DFE1FB-1F8D-4DDD-B092-BCEE31F2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0A6EBF-306B-4E4C-A80D-C12C1461B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 ti, Senhor, eu levanto a voz</a:t>
            </a:r>
          </a:p>
          <a:p>
            <a:r>
              <a:rPr lang="pt-BR" dirty="0"/>
              <a:t>E com ela suplico, clamando ͜ ao Senhor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Minha queixa derramo perante ͜ o meu Deus</a:t>
            </a:r>
          </a:p>
          <a:p>
            <a:r>
              <a:rPr lang="pt-BR" dirty="0"/>
              <a:t>A minha ͜ angústia ao meu Senhor exponho,</a:t>
            </a:r>
          </a:p>
          <a:p>
            <a:r>
              <a:rPr lang="pt-BR" dirty="0"/>
              <a:t>Exponho, sim, à sua presença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E quando ͜ em mim meu espírito ͜ esmorece, </a:t>
            </a:r>
          </a:p>
          <a:p>
            <a:r>
              <a:rPr lang="pt-BR" dirty="0"/>
              <a:t>Conheces a minha vereda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1579482"/>
      </p:ext>
    </p:extLst>
  </p:cSld>
  <p:clrMapOvr>
    <a:masterClrMapping/>
  </p:clrMapOvr>
</p:sld>
</file>

<file path=ppt/slides/slide9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DFE1FB-1F8D-4DDD-B092-BCEE31F2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30DDE5E-658A-4AAF-AFC9-99B481826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E, no caminho ͜ em que ͜ andando estou,</a:t>
            </a:r>
          </a:p>
          <a:p>
            <a:r>
              <a:rPr lang="pt-BR" dirty="0"/>
              <a:t>Me preparam ciladas ocultas pra mim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Olha ͜ à minha direita, sim, olha e vê</a:t>
            </a:r>
          </a:p>
          <a:p>
            <a:r>
              <a:rPr lang="pt-BR" dirty="0"/>
              <a:t>Não há ninguém que a mim me reconheça</a:t>
            </a:r>
          </a:p>
          <a:p>
            <a:r>
              <a:rPr lang="pt-BR" dirty="0"/>
              <a:t>Não há lugar pra meu refúgio</a:t>
            </a:r>
          </a:p>
          <a:p>
            <a:r>
              <a:rPr lang="pt-BR" dirty="0"/>
              <a:t>Não há ninguém que por mim se interesse,</a:t>
            </a:r>
          </a:p>
          <a:p>
            <a:r>
              <a:rPr lang="pt-BR" dirty="0"/>
              <a:t>Nenhum lugar pra meu refúgio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8809345"/>
      </p:ext>
    </p:extLst>
  </p:cSld>
  <p:clrMapOvr>
    <a:masterClrMapping/>
  </p:clrMapOvr>
</p:sld>
</file>

<file path=ppt/slides/slide9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DFE1FB-1F8D-4DDD-B092-BCEE31F2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142B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01F1312-59A5-4863-9AF7-C9A7192E4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 ti eu clamo e digo, ͜ ó meu Deus:</a:t>
            </a:r>
          </a:p>
          <a:p>
            <a:r>
              <a:rPr lang="pt-BR" dirty="0"/>
              <a:t>“És, Senhor, meu refúgio, a minha porção.</a:t>
            </a:r>
          </a:p>
          <a:p>
            <a:r>
              <a:rPr lang="pt-BR" dirty="0"/>
              <a:t>Meu quinhão nesta terra dos vivos tu és.”</a:t>
            </a:r>
          </a:p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Ao meu clamor, ó Senhor, meu Deus, atende,</a:t>
            </a:r>
          </a:p>
          <a:p>
            <a:r>
              <a:rPr lang="pt-BR" dirty="0"/>
              <a:t>Pois eu me vejo muito frágil</a:t>
            </a:r>
          </a:p>
          <a:p>
            <a:r>
              <a:rPr lang="pt-BR" dirty="0"/>
              <a:t>Ó Deus, me livra dos meus perseguidores,</a:t>
            </a:r>
          </a:p>
          <a:p>
            <a:r>
              <a:rPr lang="pt-BR" dirty="0"/>
              <a:t>Pois quanto a mim são bem mais fortes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0013603"/>
      </p:ext>
    </p:extLst>
  </p:cSld>
  <p:clrMapOvr>
    <a:masterClrMapping/>
  </p:clrMapOvr>
</p:sld>
</file>

<file path=ppt/slides/slide9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DFE1FB-1F8D-4DDD-B092-BCEE31F2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142B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A4A5AB-C588-4C48-8D36-64E60752A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 minha alma, oh, vem libertar,</a:t>
            </a:r>
          </a:p>
          <a:p>
            <a:r>
              <a:rPr lang="pt-BR" dirty="0"/>
              <a:t>A minha ͜ alma liberta, sim, desta prisão</a:t>
            </a:r>
          </a:p>
          <a:p>
            <a:r>
              <a:rPr lang="pt-BR" dirty="0"/>
              <a:t>E ͜ eu, assim, renda graças ao teu nome, ͜ ó Deus</a:t>
            </a:r>
          </a:p>
          <a:p>
            <a:r>
              <a:rPr lang="pt-BR" dirty="0"/>
              <a:t>E quando ͜ a mim este bem, Senhor, fizeres</a:t>
            </a:r>
          </a:p>
          <a:p>
            <a:r>
              <a:rPr lang="pt-BR" dirty="0"/>
              <a:t>Os justos, pois, vão rodear-me</a:t>
            </a:r>
          </a:p>
          <a:p>
            <a:r>
              <a:rPr lang="pt-BR" dirty="0"/>
              <a:t>E quando ͜ a mim este bem, Senhor, fizeres</a:t>
            </a:r>
          </a:p>
          <a:p>
            <a:r>
              <a:rPr lang="pt-BR" dirty="0"/>
              <a:t>Os justos, pois, vão rodear-me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5227376"/>
      </p:ext>
    </p:extLst>
  </p:cSld>
  <p:clrMapOvr>
    <a:masterClrMapping/>
  </p:clrMapOvr>
</p:sld>
</file>

<file path=ppt/slides/slide9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143B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Schönster</a:t>
            </a:r>
            <a:r>
              <a:rPr lang="pt-BR" dirty="0"/>
              <a:t> </a:t>
            </a:r>
            <a:r>
              <a:rPr lang="pt-BR" dirty="0" err="1"/>
              <a:t>Herr</a:t>
            </a:r>
            <a:r>
              <a:rPr lang="pt-BR" dirty="0"/>
              <a:t> </a:t>
            </a:r>
            <a:r>
              <a:rPr lang="pt-BR" dirty="0" err="1"/>
              <a:t>Jesu</a:t>
            </a:r>
            <a:r>
              <a:rPr lang="pt-BR" dirty="0"/>
              <a:t> </a:t>
            </a:r>
          </a:p>
          <a:p>
            <a:r>
              <a:rPr lang="pt-BR" dirty="0"/>
              <a:t>Métrica: 5. 5. 9. 5. 5. 8 </a:t>
            </a:r>
          </a:p>
          <a:p>
            <a:r>
              <a:rPr lang="pt-BR" dirty="0"/>
              <a:t>Compositor: Melodia tradicional </a:t>
            </a:r>
            <a:r>
              <a:rPr lang="pt-BR" dirty="0" err="1"/>
              <a:t>silesiana</a:t>
            </a:r>
            <a:r>
              <a:rPr lang="pt-BR" dirty="0"/>
              <a:t>, 1842 </a:t>
            </a:r>
          </a:p>
          <a:p>
            <a:r>
              <a:rPr lang="pt-BR" dirty="0"/>
              <a:t>Metrificação: Comissão Brasileira de Salmodia, 2014</a:t>
            </a:r>
          </a:p>
        </p:txBody>
      </p:sp>
    </p:spTree>
    <p:extLst>
      <p:ext uri="{BB962C8B-B14F-4D97-AF65-F5344CB8AC3E}">
        <p14:creationId xmlns:p14="http://schemas.microsoft.com/office/powerpoint/2010/main" val="1295288906"/>
      </p:ext>
    </p:extLst>
  </p:cSld>
  <p:clrMapOvr>
    <a:masterClrMapping/>
  </p:clrMapOvr>
</p:sld>
</file>

<file path=ppt/slides/slide9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Senhor, atende a minha prece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Escuta, ó Deus, o meu suplicar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Segundo a tua fidelidade,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Pela justiça, atende-me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5389869"/>
      </p:ext>
    </p:extLst>
  </p:cSld>
  <p:clrMapOvr>
    <a:masterClrMapping/>
  </p:clrMapOvr>
</p:sld>
</file>

<file path=ppt/slides/slide9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o teu servo numa demanda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 entres, pois nenhum justo há,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Pois o inimigo tem perseguido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Minha alma e me lançado ao chão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069192"/>
      </p:ext>
    </p:extLst>
  </p:cSld>
  <p:clrMapOvr>
    <a:masterClrMapping/>
  </p:clrMapOvr>
</p:sld>
</file>

<file path=ppt/slides/slide9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tem me feito morar em trevas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 quem morreu muito tempo atrás,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o meu espírito dentro esmorece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o coração turbado está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6060344"/>
      </p:ext>
    </p:extLst>
  </p:cSld>
  <p:clrMapOvr>
    <a:masterClrMapping/>
  </p:clrMapOvr>
</p:sld>
</file>

<file path=ppt/slides/slide9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Lembro teus feitos de antigos dias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penso nas obras das tuas mãos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Qual terra seca, por ti anseio,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ti levanto as minhas mãos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3696689"/>
      </p:ext>
    </p:extLst>
  </p:cSld>
  <p:clrMapOvr>
    <a:masterClrMapping/>
  </p:clrMapOvr>
</p:sld>
</file>

<file path=ppt/slides/slide9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Oh! Dá-te pressa! Senhor, responde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 desfalece minha alma aqui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tua face não me escondas,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Senão qual morto eu serei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7934800"/>
      </p:ext>
    </p:extLst>
  </p:cSld>
  <p:clrMapOvr>
    <a:masterClrMapping/>
  </p:clrMapOvr>
</p:sld>
</file>

<file path=ppt/slides/slide9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Dá-me bem cedo ouvir da graça,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eu confio em ti, Senhor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Mostra o caminho por onde eu siga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Porque minha alma elevo a ti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6428422"/>
      </p:ext>
    </p:extLst>
  </p:cSld>
  <p:clrMapOvr>
    <a:masterClrMapping/>
  </p:clrMapOvr>
</p:sld>
</file>

<file path=ppt/slides/slide9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Dos inimigos, Senhor, me livra,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meu refúgio está em ti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Tua vontade fazer me ensina,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Pois o meu Deus tu és, Senhor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1189124"/>
      </p:ext>
    </p:extLst>
  </p:cSld>
  <p:clrMapOvr>
    <a:masterClrMapping/>
  </p:clrMapOvr>
</p:sld>
</file>

<file path=ppt/slides/slide9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terra plana, oh, vem guiar-me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Teu bom Espírito me conduz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Como ao teu nome e tua justiça,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amas, vivifica a mim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8153056"/>
      </p:ext>
    </p:extLst>
  </p:cSld>
  <p:clrMapOvr>
    <a:masterClrMapping/>
  </p:clrMapOvr>
</p:sld>
</file>

<file path=ppt/slides/slide9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143B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Livra minha alma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tua graça,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Destrói os inimigos meus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 cabo deles, pois me atribulam,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Porque sou servo teu, Senhor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8984520"/>
      </p:ext>
    </p:extLst>
  </p:cSld>
  <p:clrMapOvr>
    <a:masterClrMapping/>
  </p:clrMapOvr>
</p:sld>
</file>

<file path=ppt/slides/slide9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EFD5588-6667-7D82-F56D-793954A67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SALMO 144B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DD705FC-2FBA-1338-85CA-F2FF240AD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Melodia: </a:t>
            </a:r>
            <a:r>
              <a:rPr lang="pt-BR" dirty="0" err="1"/>
              <a:t>Sagina</a:t>
            </a:r>
            <a:endParaRPr lang="pt-BR" dirty="0"/>
          </a:p>
          <a:p>
            <a:r>
              <a:rPr lang="pt-BR" dirty="0"/>
              <a:t>Métrica: 10 11. 9 10. 13 14. 8 9</a:t>
            </a:r>
          </a:p>
          <a:p>
            <a:r>
              <a:rPr lang="pt-BR" dirty="0"/>
              <a:t>Compositor: Thomas Campbell, 1825</a:t>
            </a:r>
          </a:p>
          <a:p>
            <a:r>
              <a:rPr lang="pt-BR" dirty="0"/>
              <a:t>Arranjo: Comissão Brasileira de Salmodia, 2023</a:t>
            </a:r>
          </a:p>
          <a:p>
            <a:r>
              <a:rPr lang="pt-BR" dirty="0"/>
              <a:t>Metrificação: Comissão Brasileira de Salmodia, 2023</a:t>
            </a:r>
          </a:p>
        </p:txBody>
      </p:sp>
    </p:spTree>
    <p:extLst>
      <p:ext uri="{BB962C8B-B14F-4D97-AF65-F5344CB8AC3E}">
        <p14:creationId xmlns:p14="http://schemas.microsoft.com/office/powerpoint/2010/main" val="4089988441"/>
      </p:ext>
    </p:extLst>
  </p:cSld>
  <p:clrMapOvr>
    <a:masterClrMapping/>
  </p:clrMapOvr>
</p:sld>
</file>

<file path=ppt/slides/slide9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F5C41-76D1-D6DD-668A-FB223254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3E0C49-195C-177F-BC77-8F7BCC24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Bendito seja Deus, rochedo meu,</a:t>
            </a:r>
          </a:p>
          <a:p>
            <a:r>
              <a:rPr lang="pt-BR" dirty="0"/>
              <a:t>Que ͜ adestra ͜ as minhas mãos para batalhar.</a:t>
            </a:r>
          </a:p>
          <a:p>
            <a:r>
              <a:rPr lang="pt-BR" dirty="0"/>
              <a:t>Ele prepara os dedos meus,</a:t>
            </a:r>
          </a:p>
          <a:p>
            <a:r>
              <a:rPr lang="pt-BR" dirty="0"/>
              <a:t>Prepara meus dedos pra guerrear.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Misericórdia e fortaleza minha ͜ é Deus.</a:t>
            </a:r>
          </a:p>
          <a:p>
            <a:r>
              <a:rPr lang="pt-BR" dirty="0"/>
              <a:t>O meu refúgio alto ͜ é Deus, é meu libertador.</a:t>
            </a:r>
          </a:p>
          <a:p>
            <a:r>
              <a:rPr lang="pt-BR" dirty="0"/>
              <a:t>É nele ͜ em quem confiarei.</a:t>
            </a:r>
          </a:p>
          <a:p>
            <a:r>
              <a:rPr lang="pt-BR" dirty="0"/>
              <a:t>É quem meu povo sujeita ͜ a mim.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2058176"/>
      </p:ext>
    </p:extLst>
  </p:cSld>
  <p:clrMapOvr>
    <a:masterClrMapping/>
  </p:clrMapOvr>
</p:sld>
</file>

<file path=ppt/slides/slide9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F5C41-76D1-D6DD-668A-FB223254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3E0C49-195C-177F-BC77-8F7BCC24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Que é o homem, afinal, Senhor,</a:t>
            </a:r>
          </a:p>
          <a:p>
            <a:r>
              <a:rPr lang="pt-BR" dirty="0"/>
              <a:t>A fim de que o venhas a conhecer?</a:t>
            </a:r>
          </a:p>
          <a:p>
            <a:r>
              <a:rPr lang="pt-BR" dirty="0"/>
              <a:t>E ͜ o filho do ͜ homem que vem a ser</a:t>
            </a:r>
          </a:p>
          <a:p>
            <a:r>
              <a:rPr lang="pt-BR" dirty="0"/>
              <a:t>Pra tu, ó Senhor Deus, o estimar?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Tal como ͜ um sopro, assim o homem é também.</a:t>
            </a:r>
          </a:p>
          <a:p>
            <a:r>
              <a:rPr lang="pt-BR" dirty="0"/>
              <a:t>Dos homens os seus dias são qual sombra a passar.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Abaixa ͜ os céus e desce, ͜ ó Deus.</a:t>
            </a:r>
          </a:p>
          <a:p>
            <a:r>
              <a:rPr lang="pt-BR" dirty="0"/>
              <a:t>Os montes toca, ͜ e fumegarão.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2474356"/>
      </p:ext>
    </p:extLst>
  </p:cSld>
  <p:clrMapOvr>
    <a:masterClrMapping/>
  </p:clrMapOvr>
</p:sld>
</file>

<file path=ppt/slides/slide9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F5C41-76D1-D6DD-668A-FB223254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3E0C49-195C-177F-BC77-8F7BCC24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Despede raios para dispersar,</a:t>
            </a:r>
          </a:p>
          <a:p>
            <a:r>
              <a:rPr lang="pt-BR" dirty="0"/>
              <a:t>Os inimigos meus vem desbaratar</a:t>
            </a:r>
          </a:p>
          <a:p>
            <a:r>
              <a:rPr lang="pt-BR" dirty="0"/>
              <a:t>Com tuas setas, ó meu Senhor.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Estende do alto a tua mão.</a:t>
            </a:r>
          </a:p>
          <a:p>
            <a:r>
              <a:rPr lang="pt-BR" dirty="0"/>
              <a:t>Das muitas águas, oh, vem me ͜ arrebatar, Senhor,</a:t>
            </a:r>
          </a:p>
          <a:p>
            <a:r>
              <a:rPr lang="pt-BR" dirty="0"/>
              <a:t>E do poder de estranhos, ó Senhor, vem me livrar.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Seus lábios mentirosos são,</a:t>
            </a:r>
          </a:p>
          <a:p>
            <a:r>
              <a:rPr lang="pt-BR" dirty="0"/>
              <a:t>E falsidade ͜ é seu proceder.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4959289"/>
      </p:ext>
    </p:extLst>
  </p:cSld>
  <p:clrMapOvr>
    <a:masterClrMapping/>
  </p:clrMapOvr>
</p:sld>
</file>

<file path=ppt/slides/slide9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F5C41-76D1-D6DD-668A-FB223254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3E0C49-195C-177F-BC77-8F7BCC24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Um novo canto ͜ a ti entoarei</a:t>
            </a:r>
          </a:p>
          <a:p>
            <a:r>
              <a:rPr lang="pt-BR" dirty="0"/>
              <a:t>Na harpa de dez cordas, ó meu Senhor.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É Deus quem dá a vitória ͜ aos reis.</a:t>
            </a:r>
          </a:p>
          <a:p>
            <a:r>
              <a:rPr lang="pt-BR" dirty="0"/>
              <a:t>Da ͜ espada maligna livrou Davi.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Deus, me liberta, Senhor meu Deus, vem me salvar.</a:t>
            </a:r>
          </a:p>
          <a:p>
            <a:r>
              <a:rPr lang="pt-BR" dirty="0"/>
              <a:t>Sim, do poder de ͜ estranhos, ó Senhor, vem me livrar.</a:t>
            </a:r>
          </a:p>
          <a:p>
            <a:r>
              <a:rPr lang="pt-BR" dirty="0"/>
              <a:t>Seus lábios mentirosos são,</a:t>
            </a:r>
          </a:p>
          <a:p>
            <a:r>
              <a:rPr lang="pt-BR" dirty="0"/>
              <a:t>E falsidade ͜ é seu proceder.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2068245"/>
      </p:ext>
    </p:extLst>
  </p:cSld>
  <p:clrMapOvr>
    <a:masterClrMapping/>
  </p:clrMapOvr>
</p:sld>
</file>

<file path=ppt/slides/slide9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F5C41-76D1-D6DD-668A-FB223254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144B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3E0C49-195C-177F-BC77-8F7BCC24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Que nossos filhos, quando joviais,</a:t>
            </a:r>
          </a:p>
          <a:p>
            <a:r>
              <a:rPr lang="pt-BR" dirty="0"/>
              <a:t>Quais plantas fortes venham a se tornar,</a:t>
            </a:r>
          </a:p>
          <a:p>
            <a:r>
              <a:rPr lang="pt-BR" dirty="0"/>
              <a:t>E nossas filhas, lavradas quais</a:t>
            </a:r>
          </a:p>
          <a:p>
            <a:r>
              <a:rPr lang="pt-BR" dirty="0"/>
              <a:t>As pedras de ͜ esquina </a:t>
            </a:r>
            <a:r>
              <a:rPr lang="pt-BR" dirty="0" err="1"/>
              <a:t>palaciais</a:t>
            </a:r>
            <a:r>
              <a:rPr lang="pt-BR" dirty="0"/>
              <a:t>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Nossos celeiros transbordem com as provisões</a:t>
            </a:r>
          </a:p>
          <a:p>
            <a:r>
              <a:rPr lang="pt-BR" dirty="0"/>
              <a:t>E a milhares os rebanhos venham produzir.</a:t>
            </a:r>
          </a:p>
          <a:p>
            <a:r>
              <a:rPr lang="pt-BR" dirty="0"/>
              <a:t>Dezenas de milhares, pois,</a:t>
            </a:r>
          </a:p>
          <a:p>
            <a:r>
              <a:rPr lang="pt-BR" dirty="0"/>
              <a:t>Os nossos campos produzirão.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7416745"/>
      </p:ext>
    </p:extLst>
  </p:cSld>
  <p:clrMapOvr>
    <a:masterClrMapping/>
  </p:clrMapOvr>
</p:sld>
</file>

<file path=ppt/slides/slide9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F5C41-76D1-D6DD-668A-FB223254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144B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8C2FA2-9EE3-C08D-2160-E69D6A37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Que nossos bois bem fortes venham ser,</a:t>
            </a:r>
          </a:p>
          <a:p>
            <a:r>
              <a:rPr lang="pt-BR" dirty="0"/>
              <a:t>Sim, sejam eles fortes pra trabalhar.</a:t>
            </a:r>
          </a:p>
          <a:p>
            <a:r>
              <a:rPr lang="pt-BR" dirty="0"/>
              <a:t>Que não venhamos ter invasão</a:t>
            </a:r>
          </a:p>
          <a:p>
            <a:r>
              <a:rPr lang="pt-BR" dirty="0"/>
              <a:t>Nem guerra nem pranto, lamentação.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dirty="0"/>
              <a:t>É certamente mui bem-aventurado, sim,</a:t>
            </a:r>
          </a:p>
          <a:p>
            <a:r>
              <a:rPr lang="pt-BR" dirty="0"/>
              <a:t>O povo, a nação à qual assim vem suceder.</a:t>
            </a:r>
          </a:p>
          <a:p>
            <a:r>
              <a:rPr lang="pt-BR" dirty="0"/>
              <a:t>Sim, bem-aventurado é</a:t>
            </a:r>
          </a:p>
          <a:p>
            <a:r>
              <a:rPr lang="pt-BR" dirty="0"/>
              <a:t>O povo que tem Javé por Deus.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776116"/>
      </p:ext>
    </p:extLst>
  </p:cSld>
  <p:clrMapOvr>
    <a:masterClrMapping/>
  </p:clrMapOvr>
</p:sld>
</file>

<file path=ppt/slides/slide9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146B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Ripley</a:t>
            </a:r>
          </a:p>
          <a:p>
            <a:r>
              <a:rPr lang="pt-BR" dirty="0"/>
              <a:t>Métrica: 8 7. 8 7. 8 7. 8 7</a:t>
            </a:r>
          </a:p>
          <a:p>
            <a:r>
              <a:rPr lang="pt-BR" dirty="0"/>
              <a:t>Compositor: Lowell Mason, 1839</a:t>
            </a:r>
          </a:p>
          <a:p>
            <a:r>
              <a:rPr lang="pt-BR" dirty="0"/>
              <a:t>Metrificação: Comissão Brasileira de Salmodia, 2010</a:t>
            </a:r>
          </a:p>
        </p:txBody>
      </p:sp>
    </p:spTree>
    <p:extLst>
      <p:ext uri="{BB962C8B-B14F-4D97-AF65-F5344CB8AC3E}">
        <p14:creationId xmlns:p14="http://schemas.microsoft.com/office/powerpoint/2010/main" val="4166500811"/>
      </p:ext>
    </p:extLst>
  </p:cSld>
  <p:clrMapOvr>
    <a:masterClrMapping/>
  </p:clrMapOvr>
</p:sld>
</file>

<file path=ppt/slides/slide9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Aleluia! Ó minha alma, glorifica ao teu Senhor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E, durante a minha vida, cantarei em seu louvor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Não confieis em governantes, nem nos homens pra salvar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Seus projetos cessam todos quando o espírito lhes sai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9732367"/>
      </p:ext>
    </p:extLst>
  </p:cSld>
  <p:clrMapOvr>
    <a:masterClrMapping/>
  </p:clrMapOvr>
</p:sld>
</file>

<file path=ppt/slides/slide9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Bem-aventurado aquele cujo Deus é o de Jacó,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recebe seu auxílio, esperando em Deus Javé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Ele fez os céus e a terra, fez o mar e tudo o mais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fiel, eternamente, o Senhor se manterá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2826735"/>
      </p:ext>
    </p:extLst>
  </p:cSld>
  <p:clrMapOvr>
    <a:masterClrMapping/>
  </p:clrMapOvr>
</p:sld>
</file>

<file path=ppt/slides/slide9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Faz justiça aos oprimidos, ao faminto dá o pão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Senhor liberta os presos,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abatidos põe de pé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Senhor ao justo ama, faz o cego enxergar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Sobre órfãos e viúvas seu amparo Ele dá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8544458"/>
      </p:ext>
    </p:extLst>
  </p:cSld>
  <p:clrMapOvr>
    <a:masterClrMapping/>
  </p:clrMapOvr>
</p:sld>
</file>

<file path=ppt/slides/slide9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146B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Senhor ao forasteiro lhe concede proteção,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dos ímpios o caminho o Senhor transtornará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sempre, o Senhor reina! Ó Sião, teu Deus é Rei!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uma geração à outra, reina Deus! Aleluia!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9894827"/>
      </p:ext>
    </p:extLst>
  </p:cSld>
  <p:clrMapOvr>
    <a:masterClrMapping/>
  </p:clrMapOvr>
</p:sld>
</file>

<file path=ppt/slides/slide9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148B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Beecher</a:t>
            </a:r>
            <a:r>
              <a:rPr lang="pt-BR" dirty="0"/>
              <a:t> </a:t>
            </a:r>
          </a:p>
          <a:p>
            <a:r>
              <a:rPr lang="pt-BR" dirty="0"/>
              <a:t>Métrica: 8 7. 8 7. 8 7. 8 7 </a:t>
            </a:r>
          </a:p>
          <a:p>
            <a:r>
              <a:rPr lang="pt-BR" dirty="0"/>
              <a:t>Compositor: John </a:t>
            </a:r>
            <a:r>
              <a:rPr lang="pt-BR" dirty="0" err="1"/>
              <a:t>Zundel</a:t>
            </a:r>
            <a:r>
              <a:rPr lang="pt-BR" dirty="0"/>
              <a:t>, 1870 </a:t>
            </a:r>
          </a:p>
          <a:p>
            <a:r>
              <a:rPr lang="pt-BR" dirty="0"/>
              <a:t>Metrificação: Comissão Brasileira de Salmodia, 2017</a:t>
            </a:r>
          </a:p>
        </p:txBody>
      </p:sp>
    </p:spTree>
    <p:extLst>
      <p:ext uri="{BB962C8B-B14F-4D97-AF65-F5344CB8AC3E}">
        <p14:creationId xmlns:p14="http://schemas.microsoft.com/office/powerpoint/2010/main" val="994393100"/>
      </p:ext>
    </p:extLst>
  </p:cSld>
  <p:clrMapOvr>
    <a:masterClrMapping/>
  </p:clrMapOvr>
</p:sld>
</file>

<file path=ppt/slides/slide9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Aleluia a Deus louvai-o, sim, louvai do alto dos céus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 alturas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todos, seus anjos, vós celestes legiões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Sol e lua e estrelas luzentes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céus dos céus também louvai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águas sobre o firmamento louvem todos ao Senhor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0804368"/>
      </p:ext>
    </p:extLst>
  </p:cSld>
  <p:clrMapOvr>
    <a:masterClrMapping/>
  </p:clrMapOvr>
</p:sld>
</file>

<file path=ppt/slides/slide9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Louvem do Senhor o nome, pois mandou e tudo se fez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estabeleceu para sempre toda a sua criação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Deu-lhes uma ordem fixa que da qual não passará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 Senhor da terra louvem vós, abismos, monstros do mar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3025480"/>
      </p:ext>
    </p:extLst>
  </p:cSld>
  <p:clrMapOvr>
    <a:masterClrMapping/>
  </p:clrMapOvr>
</p:sld>
</file>

<file path=ppt/slides/slide10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Ventos procelosos, saraiva, fogo e neve, também vapor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de Deus suas palavras, todas elas vós cumpris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Os outeiros, cedros e montes, frutuosas plantas também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Gados, répteis, feras voláteis, todos louvem ao Senhor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3751876"/>
      </p:ext>
    </p:extLst>
  </p:cSld>
  <p:clrMapOvr>
    <a:masterClrMapping/>
  </p:clrMapOvr>
</p:sld>
</file>

<file path=ppt/slides/slide10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Principados, vós juízes, reis da terra e povos louvai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͜ os rapazes e as donzelas, velhos e crianças louvai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Louvem todos o seu nome, pois só ele excelso é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 majestade é acima, pois da terra e do alto céu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2338631"/>
      </p:ext>
    </p:extLst>
  </p:cSld>
  <p:clrMapOvr>
    <a:masterClrMapping/>
  </p:clrMapOvr>
</p:sld>
</file>

<file path=ppt/slides/slide10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148B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Ele exalta do seu povo sua força e o seu poder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louvor de todos os santos, sim, dos santos do Senhor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 louvor de todos os santos, sim, dos filhos de Israel 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Povo que lhe é chegado, aleluia, aleluia!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1158092"/>
      </p:ext>
    </p:extLst>
  </p:cSld>
  <p:clrMapOvr>
    <a:masterClrMapping/>
  </p:clrMapOvr>
</p:sld>
</file>

<file path=ppt/slides/slide10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149B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Melodia</a:t>
            </a:r>
            <a:r>
              <a:rPr lang="en-US" dirty="0"/>
              <a:t>: Men of Harlech </a:t>
            </a:r>
            <a:endParaRPr lang="pt-BR" dirty="0"/>
          </a:p>
          <a:p>
            <a:r>
              <a:rPr lang="pt-BR" dirty="0"/>
              <a:t>Métrica: 8 8. 8 5. 8 8. 8 5. 6 6. 8 7. 8 8. 8 5</a:t>
            </a:r>
          </a:p>
          <a:p>
            <a:r>
              <a:rPr lang="pt-BR" dirty="0"/>
              <a:t>Melodia tradicional galesa </a:t>
            </a:r>
          </a:p>
          <a:p>
            <a:r>
              <a:rPr lang="pt-BR" dirty="0"/>
              <a:t>Metrificação: Comissão Brasileira de Salmodia, 2013 (rev. 2021)</a:t>
            </a:r>
          </a:p>
        </p:txBody>
      </p:sp>
    </p:spTree>
    <p:extLst>
      <p:ext uri="{BB962C8B-B14F-4D97-AF65-F5344CB8AC3E}">
        <p14:creationId xmlns:p14="http://schemas.microsoft.com/office/powerpoint/2010/main" val="3140133103"/>
      </p:ext>
    </p:extLst>
  </p:cSld>
  <p:clrMapOvr>
    <a:masterClrMapping/>
  </p:clrMapOvr>
</p:sld>
</file>

<file path=ppt/slides/slide10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149B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dirty="0"/>
              <a:t> Aleluia, ͜ um novo canto ao Senhor cantai, louvai-o</a:t>
            </a:r>
          </a:p>
          <a:p>
            <a:r>
              <a:rPr lang="pt-BR" dirty="0"/>
              <a:t>Sim, ó santos, na ͜ assembleia, todos entoai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dirty="0"/>
              <a:t> Israel se regozije no seu Criador e ͜ exultem.</a:t>
            </a:r>
          </a:p>
          <a:p>
            <a:r>
              <a:rPr lang="pt-BR" dirty="0"/>
              <a:t>No seu Rei exultem sempre ͜ os filhos de Sião.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dirty="0"/>
              <a:t> Cantem-lhe os salmos com adufe ͜ e harpa</a:t>
            </a:r>
          </a:p>
          <a:p>
            <a:r>
              <a:rPr lang="pt-BR" dirty="0"/>
              <a:t>Ao nome do Senhor louvai, louvai, sim, com a flauta</a:t>
            </a:r>
          </a:p>
          <a:p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dirty="0"/>
              <a:t> Pois se ͜ agrada do seu povo, do seu povo Deus se ͜ agrada,</a:t>
            </a:r>
          </a:p>
          <a:p>
            <a:r>
              <a:rPr lang="pt-BR" dirty="0"/>
              <a:t>Aos humildes adornando com a salvação </a:t>
            </a:r>
          </a:p>
        </p:txBody>
      </p:sp>
    </p:spTree>
    <p:extLst>
      <p:ext uri="{BB962C8B-B14F-4D97-AF65-F5344CB8AC3E}">
        <p14:creationId xmlns:p14="http://schemas.microsoft.com/office/powerpoint/2010/main" val="2094842714"/>
      </p:ext>
    </p:extLst>
  </p:cSld>
  <p:clrMapOvr>
    <a:masterClrMapping/>
  </p:clrMapOvr>
</p:sld>
</file>

<file path=ppt/slides/slide10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149B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E, de glória, ͜ exultem santos no seu leito, jubilando.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 Senhor louvores altos cantem todos vós.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espadas de dois gumes empunhadas </a:t>
            </a:r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pra vingança,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Sobre ͜ os povos e nações castigos exercer,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Colocar em ferros os seus governantes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presos em grilhões os reis e ͜ os nobres do seu povo,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͜ executar sentença contra eles já escrita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 ͜ honra ͜ aos santos será isso, sim, aleluia!</a:t>
            </a:r>
          </a:p>
        </p:txBody>
      </p:sp>
    </p:spTree>
    <p:extLst>
      <p:ext uri="{BB962C8B-B14F-4D97-AF65-F5344CB8AC3E}">
        <p14:creationId xmlns:p14="http://schemas.microsoft.com/office/powerpoint/2010/main" val="4007651912"/>
      </p:ext>
    </p:extLst>
  </p:cSld>
  <p:clrMapOvr>
    <a:masterClrMapping/>
  </p:clrMapOvr>
</p:sld>
</file>

<file path=ppt/slides/slide10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150A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/>
              <a:t>Métrica</a:t>
            </a:r>
            <a:r>
              <a:rPr lang="pt-BR" dirty="0"/>
              <a:t>: 7 7. 7 7. 8 7. 7 8</a:t>
            </a:r>
          </a:p>
          <a:p>
            <a:r>
              <a:rPr lang="pt-BR" dirty="0"/>
              <a:t>Saltério de Genebra, 1562</a:t>
            </a:r>
          </a:p>
          <a:p>
            <a:r>
              <a:rPr lang="pt-BR" dirty="0"/>
              <a:t>Modo: jônio</a:t>
            </a:r>
          </a:p>
          <a:p>
            <a:r>
              <a:rPr lang="pt-BR" dirty="0"/>
              <a:t>Harmonização: Claude </a:t>
            </a:r>
            <a:r>
              <a:rPr lang="pt-BR" dirty="0" err="1"/>
              <a:t>Goudimel</a:t>
            </a:r>
            <a:r>
              <a:rPr lang="pt-BR" dirty="0"/>
              <a:t>, 1564</a:t>
            </a:r>
          </a:p>
          <a:p>
            <a:r>
              <a:rPr lang="pt-BR" dirty="0"/>
              <a:t>Metrificação: Comissão Brasileira de Salmodia</a:t>
            </a:r>
          </a:p>
        </p:txBody>
      </p:sp>
    </p:spTree>
    <p:extLst>
      <p:ext uri="{BB962C8B-B14F-4D97-AF65-F5344CB8AC3E}">
        <p14:creationId xmlns:p14="http://schemas.microsoft.com/office/powerpoint/2010/main" val="2437339872"/>
      </p:ext>
    </p:extLst>
  </p:cSld>
  <p:clrMapOvr>
    <a:masterClrMapping/>
  </p:clrMapOvr>
</p:sld>
</file>

<file path=ppt/slides/slide10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150A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Louve a Deus de coração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seu templo, o aclamai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Louve-o no mais alto céu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Louvai pelo seu poder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Aleluia, aleluia!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seus feitos adorai,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 grandeza exaltai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Aleluia, aleluia!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8265713"/>
      </p:ext>
    </p:extLst>
  </p:cSld>
  <p:clrMapOvr>
    <a:masterClrMapping/>
  </p:clrMapOvr>
</p:sld>
</file>

<file path=ppt/slides/slide10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150A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3-4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trombetas, oh, louvai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Harpa e flauta ressoai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saltério e tambor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Toque e dance ao Senhor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Aleluia, aleluia!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Tocai címbalos de som,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Todo ser louve ao Senhor!</a:t>
            </a:r>
          </a:p>
          <a:p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Aleluia, aleluia!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8708254"/>
      </p:ext>
    </p:extLst>
  </p:cSld>
  <p:clrMapOvr>
    <a:masterClrMapping/>
  </p:clrMapOvr>
</p:sld>
</file>

<file path=ppt/slides/slide10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B4831-2101-4D70-AB20-83460661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150B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4BFDF5-F687-47A0-9134-69F2A281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Melodia: </a:t>
            </a:r>
            <a:r>
              <a:rPr lang="pt-BR" dirty="0" err="1"/>
              <a:t>Creation</a:t>
            </a:r>
            <a:r>
              <a:rPr lang="pt-BR" dirty="0"/>
              <a:t> </a:t>
            </a:r>
          </a:p>
          <a:p>
            <a:r>
              <a:rPr lang="pt-BR" dirty="0"/>
              <a:t>Métrica: 11 12 11 12. 11 13 10 12 </a:t>
            </a:r>
          </a:p>
          <a:p>
            <a:r>
              <a:rPr lang="pt-BR" dirty="0"/>
              <a:t>Compositor: Franz Joseph Haydn, 1798 </a:t>
            </a:r>
          </a:p>
          <a:p>
            <a:r>
              <a:rPr lang="pt-BR" dirty="0"/>
              <a:t>Metrificação: Comissão Brasileira de Salmodia</a:t>
            </a:r>
          </a:p>
        </p:txBody>
      </p:sp>
    </p:spTree>
    <p:extLst>
      <p:ext uri="{BB962C8B-B14F-4D97-AF65-F5344CB8AC3E}">
        <p14:creationId xmlns:p14="http://schemas.microsoft.com/office/powerpoint/2010/main" val="2633616964"/>
      </p:ext>
    </p:extLst>
  </p:cSld>
  <p:clrMapOvr>
    <a:masterClrMapping/>
  </p:clrMapOvr>
</p:sld>
</file>

<file path=ppt/slides/slide10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Aleluia! Louvai no santuário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firmamento, ͜ a Deus louvai por seu poder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Louvai-o por seus feitos poderosos,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Louvai-o pela sua plena ͜ imensidão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0670778"/>
      </p:ext>
    </p:extLst>
  </p:cSld>
  <p:clrMapOvr>
    <a:masterClrMapping/>
  </p:clrMapOvr>
</p:sld>
</file>

<file path=ppt/slides/slide10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Louvai-o! Ao som da trombeta, louvai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Louvai-o! Com saltério e com harpa, louvai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dança ͜ e tambor, com cordas, louvai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flautas, louvai a Deus, louvai, louvai!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5186055"/>
      </p:ext>
    </p:extLst>
  </p:cSld>
  <p:clrMapOvr>
    <a:masterClrMapping/>
  </p:clrMapOvr>
</p:sld>
</file>

<file path=ppt/slides/slide10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793BE-3F8C-4F5F-9340-C05A1BB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SALMO 150B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85F5D3-269B-4FCC-BA26-81E2D0B8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Louvai, louvai, louvai, louvai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címbalos sonoros, com címbalos de som </a:t>
            </a:r>
          </a:p>
          <a:p>
            <a:pPr algn="just"/>
            <a:r>
              <a:rPr lang="pt-BR" sz="2800" b="1" baseline="30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Louvai, louvai a Deus, louvai! </a:t>
            </a:r>
          </a:p>
          <a:p>
            <a:pPr algn="just"/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Sim, tudo que respira louve, ͜ aleluia!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23356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a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43929</Words>
  <Application>Microsoft Office PowerPoint</Application>
  <PresentationFormat>Widescreen</PresentationFormat>
  <Paragraphs>6635</Paragraphs>
  <Slides>1012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1012</vt:i4>
      </vt:variant>
    </vt:vector>
  </HeadingPairs>
  <TitlesOfParts>
    <vt:vector size="1018" baseType="lpstr">
      <vt:lpstr>Arial</vt:lpstr>
      <vt:lpstr>Calibri</vt:lpstr>
      <vt:lpstr>Calibri</vt:lpstr>
      <vt:lpstr>Calibri Light</vt:lpstr>
      <vt:lpstr>Segoe UI</vt:lpstr>
      <vt:lpstr>Tema do Office</vt:lpstr>
      <vt:lpstr>SALMOS METRIFICADOS EM LÍNGUA PORTUGUESA</vt:lpstr>
      <vt:lpstr>ÍNDICE DE SALMOS</vt:lpstr>
      <vt:lpstr>SALMO 119</vt:lpstr>
      <vt:lpstr>SALMO 1A</vt:lpstr>
      <vt:lpstr>SALMO 1A</vt:lpstr>
      <vt:lpstr>SALMO 1A</vt:lpstr>
      <vt:lpstr>SALMO 1A</vt:lpstr>
      <vt:lpstr>SALMO 1B</vt:lpstr>
      <vt:lpstr>SALMO 1B</vt:lpstr>
      <vt:lpstr>SALMO 1B</vt:lpstr>
      <vt:lpstr>SALMO 1B</vt:lpstr>
      <vt:lpstr>SALMO 2A</vt:lpstr>
      <vt:lpstr>SALMO 2A</vt:lpstr>
      <vt:lpstr>SALMO 2A</vt:lpstr>
      <vt:lpstr>SALMO 2A</vt:lpstr>
      <vt:lpstr>SALMO 2A</vt:lpstr>
      <vt:lpstr>SALMO 2B</vt:lpstr>
      <vt:lpstr>SALMO 2B</vt:lpstr>
      <vt:lpstr>SALMO 2B</vt:lpstr>
      <vt:lpstr>SALMO 2B</vt:lpstr>
      <vt:lpstr>SALMO 2B</vt:lpstr>
      <vt:lpstr>SALMO 2B</vt:lpstr>
      <vt:lpstr>SALMO 3A</vt:lpstr>
      <vt:lpstr>SALMO 3A</vt:lpstr>
      <vt:lpstr>SALMO 3A</vt:lpstr>
      <vt:lpstr>SALMO 3B</vt:lpstr>
      <vt:lpstr>SALMO 3B</vt:lpstr>
      <vt:lpstr>SALMO 3B</vt:lpstr>
      <vt:lpstr>SALMO 3B</vt:lpstr>
      <vt:lpstr>SALMO 3B</vt:lpstr>
      <vt:lpstr>SALMO 3B</vt:lpstr>
      <vt:lpstr>SALMO 4B</vt:lpstr>
      <vt:lpstr>SALMO 4B</vt:lpstr>
      <vt:lpstr>SALMO 4B</vt:lpstr>
      <vt:lpstr>SALMO 4B</vt:lpstr>
      <vt:lpstr>SALMO 4B</vt:lpstr>
      <vt:lpstr>SALMO 4B</vt:lpstr>
      <vt:lpstr>SALMO 5A</vt:lpstr>
      <vt:lpstr>SALMO 5A</vt:lpstr>
      <vt:lpstr>SALMO 5A</vt:lpstr>
      <vt:lpstr>SALMO 5A</vt:lpstr>
      <vt:lpstr>SALMO 5A</vt:lpstr>
      <vt:lpstr>SALMO 5A</vt:lpstr>
      <vt:lpstr>SALMO 5A</vt:lpstr>
      <vt:lpstr>SALMO 5A</vt:lpstr>
      <vt:lpstr>SALMO 5A</vt:lpstr>
      <vt:lpstr>SALMO 5A</vt:lpstr>
      <vt:lpstr>SALMO 5B</vt:lpstr>
      <vt:lpstr>SALMO 5B</vt:lpstr>
      <vt:lpstr>SALMO 5B</vt:lpstr>
      <vt:lpstr>SALMO 5B</vt:lpstr>
      <vt:lpstr>SALMO 5B</vt:lpstr>
      <vt:lpstr>SALMO 5B</vt:lpstr>
      <vt:lpstr>SALMO 5B</vt:lpstr>
      <vt:lpstr>SALMO 6B</vt:lpstr>
      <vt:lpstr>SALMO 6B</vt:lpstr>
      <vt:lpstr>SALMO 6B</vt:lpstr>
      <vt:lpstr>SALMO 6B</vt:lpstr>
      <vt:lpstr>SALMO 6B</vt:lpstr>
      <vt:lpstr>SALMO 7A</vt:lpstr>
      <vt:lpstr>SALMO 7A</vt:lpstr>
      <vt:lpstr>SALMO 7A</vt:lpstr>
      <vt:lpstr>SALMO 7A</vt:lpstr>
      <vt:lpstr>SALMO 7A</vt:lpstr>
      <vt:lpstr>SALMO 7A</vt:lpstr>
      <vt:lpstr>SALMO 7A</vt:lpstr>
      <vt:lpstr>SALMO 7B</vt:lpstr>
      <vt:lpstr>SALMO 7B</vt:lpstr>
      <vt:lpstr>SALMO 7B</vt:lpstr>
      <vt:lpstr>SALMO 7B</vt:lpstr>
      <vt:lpstr>SALMO 7B</vt:lpstr>
      <vt:lpstr>SALMO 7B</vt:lpstr>
      <vt:lpstr>SALMO 7B</vt:lpstr>
      <vt:lpstr>SALMO 7B</vt:lpstr>
      <vt:lpstr>SALMO 7B</vt:lpstr>
      <vt:lpstr>SALMO 7B</vt:lpstr>
      <vt:lpstr>SALMO 8B</vt:lpstr>
      <vt:lpstr>SALMO 8B</vt:lpstr>
      <vt:lpstr>SALMO 8B</vt:lpstr>
      <vt:lpstr>SALMO 8B</vt:lpstr>
      <vt:lpstr>SALMO 8B</vt:lpstr>
      <vt:lpstr>SALMO 9B</vt:lpstr>
      <vt:lpstr>SALMO 9B</vt:lpstr>
      <vt:lpstr>SALMO 9B</vt:lpstr>
      <vt:lpstr>SALMO 9B</vt:lpstr>
      <vt:lpstr>SALMO 9B</vt:lpstr>
      <vt:lpstr>SALMO 9B</vt:lpstr>
      <vt:lpstr>SALMO 9B</vt:lpstr>
      <vt:lpstr>SALMO 9B</vt:lpstr>
      <vt:lpstr>SALMO 9B</vt:lpstr>
      <vt:lpstr>SALMO 9B</vt:lpstr>
      <vt:lpstr>SALMO 9B</vt:lpstr>
      <vt:lpstr>SALMO 9B</vt:lpstr>
      <vt:lpstr>SALMO 10B</vt:lpstr>
      <vt:lpstr>SALMO 10B</vt:lpstr>
      <vt:lpstr>SALMO 10B</vt:lpstr>
      <vt:lpstr>SALMO 10B</vt:lpstr>
      <vt:lpstr>SALMO 11B</vt:lpstr>
      <vt:lpstr>SALMO 11B</vt:lpstr>
      <vt:lpstr>SALMO 11B</vt:lpstr>
      <vt:lpstr>SALMO 11B</vt:lpstr>
      <vt:lpstr>SALMO 11B</vt:lpstr>
      <vt:lpstr>SALMO 12A</vt:lpstr>
      <vt:lpstr>SALMO 12A</vt:lpstr>
      <vt:lpstr>SALMO 12A</vt:lpstr>
      <vt:lpstr>SALMO 12A</vt:lpstr>
      <vt:lpstr>SALMO 12A</vt:lpstr>
      <vt:lpstr>SALMO 12A</vt:lpstr>
      <vt:lpstr>SALMO 12A</vt:lpstr>
      <vt:lpstr>SALMO 12B</vt:lpstr>
      <vt:lpstr>SALMO 12B</vt:lpstr>
      <vt:lpstr>SALMO 12B</vt:lpstr>
      <vt:lpstr>SALMO 12B</vt:lpstr>
      <vt:lpstr>SALMO 12B</vt:lpstr>
      <vt:lpstr>SALMO 12B</vt:lpstr>
      <vt:lpstr>SALMO 13A</vt:lpstr>
      <vt:lpstr>SALMO 13A</vt:lpstr>
      <vt:lpstr>SALMO 13A</vt:lpstr>
      <vt:lpstr>SALMO 13A</vt:lpstr>
      <vt:lpstr>SALMO 13A</vt:lpstr>
      <vt:lpstr>SALMO 13B  </vt:lpstr>
      <vt:lpstr>SALMO 13B  </vt:lpstr>
      <vt:lpstr>SALMO 13B  </vt:lpstr>
      <vt:lpstr>SALMO 13B  </vt:lpstr>
      <vt:lpstr>SALMO 13B  </vt:lpstr>
      <vt:lpstr>SALMO 14A</vt:lpstr>
      <vt:lpstr>SALMO 14A</vt:lpstr>
      <vt:lpstr>SALMO 14A</vt:lpstr>
      <vt:lpstr>SALMO 14A</vt:lpstr>
      <vt:lpstr>SALMO 14A</vt:lpstr>
      <vt:lpstr>SALMO 14A</vt:lpstr>
      <vt:lpstr>SALMO 14A</vt:lpstr>
      <vt:lpstr>SALMO 14B</vt:lpstr>
      <vt:lpstr>SALMO 14B</vt:lpstr>
      <vt:lpstr>SALMO 14B</vt:lpstr>
      <vt:lpstr>SALMO 14B</vt:lpstr>
      <vt:lpstr>SALMO 14B</vt:lpstr>
      <vt:lpstr>SALMO 15A</vt:lpstr>
      <vt:lpstr>SALMO 15A </vt:lpstr>
      <vt:lpstr>SALMO 15A </vt:lpstr>
      <vt:lpstr>SALMO 15A </vt:lpstr>
      <vt:lpstr>SALMO 15A </vt:lpstr>
      <vt:lpstr>SALMO 15B  </vt:lpstr>
      <vt:lpstr>SALMO 15B  </vt:lpstr>
      <vt:lpstr>SALMO 15B  </vt:lpstr>
      <vt:lpstr>SALMO 15B  </vt:lpstr>
      <vt:lpstr>SALMO 16B  </vt:lpstr>
      <vt:lpstr>SALMO 16B  </vt:lpstr>
      <vt:lpstr>SALMO 16B  </vt:lpstr>
      <vt:lpstr>SALMO 16B  </vt:lpstr>
      <vt:lpstr>SALMO 17B</vt:lpstr>
      <vt:lpstr>SALMO 17B</vt:lpstr>
      <vt:lpstr>SALMO 17B</vt:lpstr>
      <vt:lpstr>SALMO 17B</vt:lpstr>
      <vt:lpstr>SALMO 17B</vt:lpstr>
      <vt:lpstr>SALMO 17B</vt:lpstr>
      <vt:lpstr>SALMO 17B</vt:lpstr>
      <vt:lpstr>SALMO 17B</vt:lpstr>
      <vt:lpstr>SALMO 17B</vt:lpstr>
      <vt:lpstr>SALMO 17B</vt:lpstr>
      <vt:lpstr>SALMO 19A </vt:lpstr>
      <vt:lpstr>SALMO 19A </vt:lpstr>
      <vt:lpstr>SALMO 19A </vt:lpstr>
      <vt:lpstr>SALMO 19A </vt:lpstr>
      <vt:lpstr>SALMO 19A </vt:lpstr>
      <vt:lpstr>SALMO 19A </vt:lpstr>
      <vt:lpstr>SALMO 19B  </vt:lpstr>
      <vt:lpstr>SALMO 19B  </vt:lpstr>
      <vt:lpstr>SALMO 19B  </vt:lpstr>
      <vt:lpstr>SALMO 19B  </vt:lpstr>
      <vt:lpstr>SALMO 19B  </vt:lpstr>
      <vt:lpstr>SALMO 19B  </vt:lpstr>
      <vt:lpstr>SALMO 19B  </vt:lpstr>
      <vt:lpstr>SALMO 19B  </vt:lpstr>
      <vt:lpstr>SALMO 19B  </vt:lpstr>
      <vt:lpstr>SALMO 20B  </vt:lpstr>
      <vt:lpstr>SALMO 20B  </vt:lpstr>
      <vt:lpstr>SALMO 20B  </vt:lpstr>
      <vt:lpstr>SALMO 20B  </vt:lpstr>
      <vt:lpstr>SALMO 20B  </vt:lpstr>
      <vt:lpstr>SALMO 21B  </vt:lpstr>
      <vt:lpstr>SALMO 21B  </vt:lpstr>
      <vt:lpstr>SALMO 21B  </vt:lpstr>
      <vt:lpstr>SALMO 21B  </vt:lpstr>
      <vt:lpstr>SALMO 21B  </vt:lpstr>
      <vt:lpstr>SALMO 21B  </vt:lpstr>
      <vt:lpstr>SALMO 22B  </vt:lpstr>
      <vt:lpstr>SALMO 22B  </vt:lpstr>
      <vt:lpstr>SALMO 22B  </vt:lpstr>
      <vt:lpstr>SALMO 22B  </vt:lpstr>
      <vt:lpstr>SALMO 22B  </vt:lpstr>
      <vt:lpstr>SALMO 22B  </vt:lpstr>
      <vt:lpstr>SALMO 22B  </vt:lpstr>
      <vt:lpstr>SALMO 22B  </vt:lpstr>
      <vt:lpstr>SALMO 22B  </vt:lpstr>
      <vt:lpstr>SALMO 22B  </vt:lpstr>
      <vt:lpstr>SALMO 22B  </vt:lpstr>
      <vt:lpstr>SALMO 22B  </vt:lpstr>
      <vt:lpstr>SALMO 22B  </vt:lpstr>
      <vt:lpstr>SALMO 22B  </vt:lpstr>
      <vt:lpstr>SALMO 22B  </vt:lpstr>
      <vt:lpstr>SALMO 22B  </vt:lpstr>
      <vt:lpstr>SALMO 23A </vt:lpstr>
      <vt:lpstr>SALMO 23A </vt:lpstr>
      <vt:lpstr>SALMO 23A </vt:lpstr>
      <vt:lpstr>SALMO 23A </vt:lpstr>
      <vt:lpstr>SALMO 23B  </vt:lpstr>
      <vt:lpstr>SALMO 23B  </vt:lpstr>
      <vt:lpstr>SALMO 23B  </vt:lpstr>
      <vt:lpstr>SALMO 23B  </vt:lpstr>
      <vt:lpstr>SALMO 23B  </vt:lpstr>
      <vt:lpstr>SALMO 23B  </vt:lpstr>
      <vt:lpstr>SALMO 23B  </vt:lpstr>
      <vt:lpstr>SALMO 24B  </vt:lpstr>
      <vt:lpstr>SALMO 24B  </vt:lpstr>
      <vt:lpstr>SALMO 24B  </vt:lpstr>
      <vt:lpstr>SALMO 24B  </vt:lpstr>
      <vt:lpstr>SALMO 24B  </vt:lpstr>
      <vt:lpstr>SALMO 24B  </vt:lpstr>
      <vt:lpstr>SALMO 24B  </vt:lpstr>
      <vt:lpstr>SALMO 25A</vt:lpstr>
      <vt:lpstr>SALMO 25A</vt:lpstr>
      <vt:lpstr>SALMO 25A</vt:lpstr>
      <vt:lpstr>SALMO 25A</vt:lpstr>
      <vt:lpstr>SALMO 25A</vt:lpstr>
      <vt:lpstr>SALMO 25A</vt:lpstr>
      <vt:lpstr>SALMO 25A</vt:lpstr>
      <vt:lpstr>SALMO 25A</vt:lpstr>
      <vt:lpstr>SALMO 25A</vt:lpstr>
      <vt:lpstr>SALMO 25A</vt:lpstr>
      <vt:lpstr>SALMO 25A</vt:lpstr>
      <vt:lpstr>SALMO 27B  </vt:lpstr>
      <vt:lpstr>SALMO 27B </vt:lpstr>
      <vt:lpstr>SALMO 27B </vt:lpstr>
      <vt:lpstr>SALMO 27B </vt:lpstr>
      <vt:lpstr>SALMO 27B </vt:lpstr>
      <vt:lpstr>SALMO 27B </vt:lpstr>
      <vt:lpstr>SALMO 27B </vt:lpstr>
      <vt:lpstr>SALMO 27B </vt:lpstr>
      <vt:lpstr>SALMO 27B </vt:lpstr>
      <vt:lpstr>SALMO 27B </vt:lpstr>
      <vt:lpstr>SALMO 28A</vt:lpstr>
      <vt:lpstr>SALMO 28A</vt:lpstr>
      <vt:lpstr>SALMO 28A</vt:lpstr>
      <vt:lpstr>SALMO 28A</vt:lpstr>
      <vt:lpstr>SALMO 28A</vt:lpstr>
      <vt:lpstr>SALMO 28A</vt:lpstr>
      <vt:lpstr>SALMO 28A</vt:lpstr>
      <vt:lpstr>SALMO 29A  </vt:lpstr>
      <vt:lpstr>SALMO 29A </vt:lpstr>
      <vt:lpstr>SALMO 29A </vt:lpstr>
      <vt:lpstr>SALMO 29A </vt:lpstr>
      <vt:lpstr>SALMO 29A </vt:lpstr>
      <vt:lpstr>SALMO 32A</vt:lpstr>
      <vt:lpstr>SALMO 32A</vt:lpstr>
      <vt:lpstr>SALMO 32A</vt:lpstr>
      <vt:lpstr>SALMO 32A</vt:lpstr>
      <vt:lpstr>SALMO 32A</vt:lpstr>
      <vt:lpstr>SALMO 32A</vt:lpstr>
      <vt:lpstr>SALMO 32B  </vt:lpstr>
      <vt:lpstr>SALMO 32B  </vt:lpstr>
      <vt:lpstr>SALMO 32B  </vt:lpstr>
      <vt:lpstr>SALMO 32B  </vt:lpstr>
      <vt:lpstr>SALMO 32B  </vt:lpstr>
      <vt:lpstr>SALMO 32B  </vt:lpstr>
      <vt:lpstr>SALMO 32B  </vt:lpstr>
      <vt:lpstr>SALMO 32B  </vt:lpstr>
      <vt:lpstr>SALMO 33B </vt:lpstr>
      <vt:lpstr>SALMO 33B  </vt:lpstr>
      <vt:lpstr>SALMO 33B  </vt:lpstr>
      <vt:lpstr>SALMO 33B  </vt:lpstr>
      <vt:lpstr>SALMO 33B  </vt:lpstr>
      <vt:lpstr>SALMO 33B  </vt:lpstr>
      <vt:lpstr>SALMO 33B  </vt:lpstr>
      <vt:lpstr>SALMO 34B</vt:lpstr>
      <vt:lpstr>SALMO 34B</vt:lpstr>
      <vt:lpstr>SALMO 34B</vt:lpstr>
      <vt:lpstr>SALMO 34B</vt:lpstr>
      <vt:lpstr>SALMO 34B</vt:lpstr>
      <vt:lpstr>SALMO 34B</vt:lpstr>
      <vt:lpstr>SALMO 34B</vt:lpstr>
      <vt:lpstr>SALMO 34B</vt:lpstr>
      <vt:lpstr>SALMO 34B</vt:lpstr>
      <vt:lpstr>SALMO 36B  </vt:lpstr>
      <vt:lpstr>SALMO 36B  </vt:lpstr>
      <vt:lpstr>SALMO 36B  </vt:lpstr>
      <vt:lpstr>SALMO 36B  </vt:lpstr>
      <vt:lpstr>SALMO 36B  </vt:lpstr>
      <vt:lpstr>SALMO 36B  </vt:lpstr>
      <vt:lpstr>SALMO 36B  </vt:lpstr>
      <vt:lpstr>SALMO 36B  </vt:lpstr>
      <vt:lpstr>SALMO 36B  </vt:lpstr>
      <vt:lpstr>SALMO 36B  </vt:lpstr>
      <vt:lpstr>SALMO 36B  </vt:lpstr>
      <vt:lpstr>SALMO 37A  </vt:lpstr>
      <vt:lpstr>SALMO 37A  </vt:lpstr>
      <vt:lpstr>SALMO 37A  </vt:lpstr>
      <vt:lpstr>SALMO 37A  </vt:lpstr>
      <vt:lpstr>SALMO 37A  </vt:lpstr>
      <vt:lpstr>SALMO 37A  </vt:lpstr>
      <vt:lpstr>SALMO 37A  </vt:lpstr>
      <vt:lpstr>SALMO 37A  </vt:lpstr>
      <vt:lpstr>SALMO 37A  </vt:lpstr>
      <vt:lpstr>SALMO 37A  </vt:lpstr>
      <vt:lpstr>SALMO 37A  </vt:lpstr>
      <vt:lpstr>SALMO 37A  </vt:lpstr>
      <vt:lpstr>SALMO 37A  </vt:lpstr>
      <vt:lpstr>SALMO 37A  </vt:lpstr>
      <vt:lpstr>SALMO 37A  </vt:lpstr>
      <vt:lpstr>SALMO 37A  </vt:lpstr>
      <vt:lpstr>SALMO 38B  </vt:lpstr>
      <vt:lpstr>SALMO 38B  </vt:lpstr>
      <vt:lpstr>SALMO 38B  </vt:lpstr>
      <vt:lpstr>SALMO 38B  </vt:lpstr>
      <vt:lpstr>SALMO 38B  </vt:lpstr>
      <vt:lpstr>SALMO 38B  </vt:lpstr>
      <vt:lpstr>SALMO 38B  </vt:lpstr>
      <vt:lpstr>SALMO 38B  </vt:lpstr>
      <vt:lpstr>SALMO 38B  </vt:lpstr>
      <vt:lpstr>SALMO 38B  </vt:lpstr>
      <vt:lpstr>SALMO 38B  </vt:lpstr>
      <vt:lpstr>SALMO 38B  </vt:lpstr>
      <vt:lpstr>SALMO 38B  </vt:lpstr>
      <vt:lpstr>SALMO 38B  </vt:lpstr>
      <vt:lpstr>SALMO 38B  </vt:lpstr>
      <vt:lpstr>SALMO 38B  </vt:lpstr>
      <vt:lpstr>SALMO 39B</vt:lpstr>
      <vt:lpstr>SALMO 39B</vt:lpstr>
      <vt:lpstr>SALMO 39B</vt:lpstr>
      <vt:lpstr>SALMO 39B</vt:lpstr>
      <vt:lpstr>SALMO 39B</vt:lpstr>
      <vt:lpstr>SALMO 39B</vt:lpstr>
      <vt:lpstr>SALMO 39B</vt:lpstr>
      <vt:lpstr>SALMO 39B</vt:lpstr>
      <vt:lpstr>SALMO 39B</vt:lpstr>
      <vt:lpstr>SALMO 39B</vt:lpstr>
      <vt:lpstr>SALMO 39B</vt:lpstr>
      <vt:lpstr>SALMO 40B  </vt:lpstr>
      <vt:lpstr>SALMO 40B  </vt:lpstr>
      <vt:lpstr>SALMO 40B  </vt:lpstr>
      <vt:lpstr>SALMO 40B  </vt:lpstr>
      <vt:lpstr>SALMO 40B  </vt:lpstr>
      <vt:lpstr>SALMO 40B  </vt:lpstr>
      <vt:lpstr>SALMO 40B  </vt:lpstr>
      <vt:lpstr>SALMO 40B  </vt:lpstr>
      <vt:lpstr>SALMO 42A </vt:lpstr>
      <vt:lpstr>SALMO 42A  </vt:lpstr>
      <vt:lpstr>SALMO 42A  </vt:lpstr>
      <vt:lpstr>SALMO 42A  </vt:lpstr>
      <vt:lpstr>SALMO 42A  </vt:lpstr>
      <vt:lpstr>SALMO 42A  </vt:lpstr>
      <vt:lpstr>SALMO 42A  </vt:lpstr>
      <vt:lpstr>SALMO 42B</vt:lpstr>
      <vt:lpstr>SALMO 42B</vt:lpstr>
      <vt:lpstr>SALMO 42B</vt:lpstr>
      <vt:lpstr>SALMO 42B</vt:lpstr>
      <vt:lpstr>SALMO 42B</vt:lpstr>
      <vt:lpstr>SALMO 42B</vt:lpstr>
      <vt:lpstr>SALMO 42B</vt:lpstr>
      <vt:lpstr>SALMO 42B</vt:lpstr>
      <vt:lpstr>SALMO 42B</vt:lpstr>
      <vt:lpstr>SALMO 42B</vt:lpstr>
      <vt:lpstr>SALMO 42B</vt:lpstr>
      <vt:lpstr>SALMO 43B</vt:lpstr>
      <vt:lpstr>SALMO 43B</vt:lpstr>
      <vt:lpstr>SALMO 43B</vt:lpstr>
      <vt:lpstr>SALMO 43B</vt:lpstr>
      <vt:lpstr>SALMO 43B</vt:lpstr>
      <vt:lpstr>SALMO 43B</vt:lpstr>
      <vt:lpstr>SALMO 46B  </vt:lpstr>
      <vt:lpstr>SALMO 46B </vt:lpstr>
      <vt:lpstr>SALMO 46B </vt:lpstr>
      <vt:lpstr>SALMO 46B </vt:lpstr>
      <vt:lpstr>SALMO 46B </vt:lpstr>
      <vt:lpstr>SALMO 46B </vt:lpstr>
      <vt:lpstr>SALMO 46B </vt:lpstr>
      <vt:lpstr>SALMO 47A  </vt:lpstr>
      <vt:lpstr>SALMO 47A  </vt:lpstr>
      <vt:lpstr>SALMO 47A  </vt:lpstr>
      <vt:lpstr>SALMO 47A  </vt:lpstr>
      <vt:lpstr>SALMO 47B</vt:lpstr>
      <vt:lpstr>SALMO 47B</vt:lpstr>
      <vt:lpstr>SALMO 47B</vt:lpstr>
      <vt:lpstr>SALMO 47B</vt:lpstr>
      <vt:lpstr>SALMO 48B</vt:lpstr>
      <vt:lpstr>SALMO 48B</vt:lpstr>
      <vt:lpstr>SALMO 48B</vt:lpstr>
      <vt:lpstr>SALMO 48B</vt:lpstr>
      <vt:lpstr>SALMO 48B</vt:lpstr>
      <vt:lpstr>SALMO 48B</vt:lpstr>
      <vt:lpstr>SALMO 48B</vt:lpstr>
      <vt:lpstr>SALMO 50B  </vt:lpstr>
      <vt:lpstr>SALMO 50B  </vt:lpstr>
      <vt:lpstr>SALMO 50B  </vt:lpstr>
      <vt:lpstr>SALMO 50B  </vt:lpstr>
      <vt:lpstr>SALMO 50B  </vt:lpstr>
      <vt:lpstr>SALMO 50B  </vt:lpstr>
      <vt:lpstr>SALMO 50B  </vt:lpstr>
      <vt:lpstr>SALMO 50B  </vt:lpstr>
      <vt:lpstr>SALMO 50B  </vt:lpstr>
      <vt:lpstr>SALMO 50B  </vt:lpstr>
      <vt:lpstr>SALMO 50B  </vt:lpstr>
      <vt:lpstr>SALMO 50B  </vt:lpstr>
      <vt:lpstr>SALMO 50B  </vt:lpstr>
      <vt:lpstr>SALMO 50B  </vt:lpstr>
      <vt:lpstr>SALMO 51B</vt:lpstr>
      <vt:lpstr>SALMO 51B</vt:lpstr>
      <vt:lpstr>SALMO 51B</vt:lpstr>
      <vt:lpstr>SALMO 51B</vt:lpstr>
      <vt:lpstr>SALMO 51B</vt:lpstr>
      <vt:lpstr>SALMO 51B</vt:lpstr>
      <vt:lpstr>SALMO 51B</vt:lpstr>
      <vt:lpstr>SALMO 51B</vt:lpstr>
      <vt:lpstr>SALMO 51B</vt:lpstr>
      <vt:lpstr>SALMO 51B</vt:lpstr>
      <vt:lpstr>SALMO 51B</vt:lpstr>
      <vt:lpstr>SALMO 53A</vt:lpstr>
      <vt:lpstr>SALMO 53A</vt:lpstr>
      <vt:lpstr>SALMO 53A</vt:lpstr>
      <vt:lpstr>SALMO 53A</vt:lpstr>
      <vt:lpstr>SALMO 53A</vt:lpstr>
      <vt:lpstr>SALMO 53A</vt:lpstr>
      <vt:lpstr>SALMO 53A</vt:lpstr>
      <vt:lpstr>SALMO 53B</vt:lpstr>
      <vt:lpstr>SALMO 53B</vt:lpstr>
      <vt:lpstr>SALMO 53B</vt:lpstr>
      <vt:lpstr>SALMO 53B</vt:lpstr>
      <vt:lpstr>SALMO 53B</vt:lpstr>
      <vt:lpstr>SALMO 54B  </vt:lpstr>
      <vt:lpstr>SALMO 54B  </vt:lpstr>
      <vt:lpstr>SALMO 54B  </vt:lpstr>
      <vt:lpstr>SALMO 55B</vt:lpstr>
      <vt:lpstr>SALMO 55B</vt:lpstr>
      <vt:lpstr>SALMO 55B</vt:lpstr>
      <vt:lpstr>SALMO 55B</vt:lpstr>
      <vt:lpstr>SALMO 55B</vt:lpstr>
      <vt:lpstr>SALMO 55B</vt:lpstr>
      <vt:lpstr>SALMO 55B</vt:lpstr>
      <vt:lpstr>SALMO 55B</vt:lpstr>
      <vt:lpstr>SALMO 55B</vt:lpstr>
      <vt:lpstr>SALMO 55B</vt:lpstr>
      <vt:lpstr>SALMO 55B</vt:lpstr>
      <vt:lpstr>SALMO 55B</vt:lpstr>
      <vt:lpstr>SALMO 55B</vt:lpstr>
      <vt:lpstr>SALMO 57B</vt:lpstr>
      <vt:lpstr>SALMO 57B</vt:lpstr>
      <vt:lpstr>SALMO 57B</vt:lpstr>
      <vt:lpstr>SALMO 57B</vt:lpstr>
      <vt:lpstr>SALMO 57B</vt:lpstr>
      <vt:lpstr>SALMO 57B</vt:lpstr>
      <vt:lpstr>SALMO 57B</vt:lpstr>
      <vt:lpstr>SALMO 57B</vt:lpstr>
      <vt:lpstr>SALMO 61B</vt:lpstr>
      <vt:lpstr>SALMO 61B</vt:lpstr>
      <vt:lpstr>SALMO 61B</vt:lpstr>
      <vt:lpstr>SALMO 61B</vt:lpstr>
      <vt:lpstr>SALMO 62B</vt:lpstr>
      <vt:lpstr>SALMO 62B</vt:lpstr>
      <vt:lpstr>SALMO 62B</vt:lpstr>
      <vt:lpstr>SALMO 62B</vt:lpstr>
      <vt:lpstr>SALMO 62B</vt:lpstr>
      <vt:lpstr>SALMO 62B</vt:lpstr>
      <vt:lpstr>SALMO 62B</vt:lpstr>
      <vt:lpstr>SALMO 62B</vt:lpstr>
      <vt:lpstr>SALMO 63B</vt:lpstr>
      <vt:lpstr>SALMO 63B</vt:lpstr>
      <vt:lpstr>SALMO 63B</vt:lpstr>
      <vt:lpstr>SALMO 63B</vt:lpstr>
      <vt:lpstr>SALMO 63B</vt:lpstr>
      <vt:lpstr>SALMO 63B</vt:lpstr>
      <vt:lpstr>SALMO 63B</vt:lpstr>
      <vt:lpstr>SALMO 63B</vt:lpstr>
      <vt:lpstr>SALMO 64A</vt:lpstr>
      <vt:lpstr>SALMO 64A</vt:lpstr>
      <vt:lpstr>SALMO 64A</vt:lpstr>
      <vt:lpstr>SALMO 64A</vt:lpstr>
      <vt:lpstr>SALMO 64A</vt:lpstr>
      <vt:lpstr>SALMO 64A</vt:lpstr>
      <vt:lpstr>SALMO 64A</vt:lpstr>
      <vt:lpstr>SALMO 64A</vt:lpstr>
      <vt:lpstr>SALMO 64A</vt:lpstr>
      <vt:lpstr>SALMO 65A</vt:lpstr>
      <vt:lpstr>SALMO 65A</vt:lpstr>
      <vt:lpstr>SALMO 65A</vt:lpstr>
      <vt:lpstr>SALMO 65A</vt:lpstr>
      <vt:lpstr>SALMO 65A</vt:lpstr>
      <vt:lpstr>SALMO 65A</vt:lpstr>
      <vt:lpstr>SALMO 65A</vt:lpstr>
      <vt:lpstr>SALMO 65A</vt:lpstr>
      <vt:lpstr>SALMO 65A</vt:lpstr>
      <vt:lpstr>SALMO 66B</vt:lpstr>
      <vt:lpstr>SALMO 66B</vt:lpstr>
      <vt:lpstr>SALMO 66B</vt:lpstr>
      <vt:lpstr>SALMO 66B</vt:lpstr>
      <vt:lpstr>SALMO 66B</vt:lpstr>
      <vt:lpstr>SALMO 66B</vt:lpstr>
      <vt:lpstr>SALMO 66B</vt:lpstr>
      <vt:lpstr>SALMO 66B</vt:lpstr>
      <vt:lpstr>SALMO 66B</vt:lpstr>
      <vt:lpstr>SALMO 66B</vt:lpstr>
      <vt:lpstr>SALMO 66B</vt:lpstr>
      <vt:lpstr>SALMO 67A</vt:lpstr>
      <vt:lpstr>SALMO 67A</vt:lpstr>
      <vt:lpstr>SALMO 67A</vt:lpstr>
      <vt:lpstr>SALMO 67B</vt:lpstr>
      <vt:lpstr>SALMO 67B</vt:lpstr>
      <vt:lpstr>SALMO 67B</vt:lpstr>
      <vt:lpstr>SALMO 67B</vt:lpstr>
      <vt:lpstr>SALMO 70B</vt:lpstr>
      <vt:lpstr>SALMO 70B </vt:lpstr>
      <vt:lpstr>SALMO 70B </vt:lpstr>
      <vt:lpstr>SALMO 72A</vt:lpstr>
      <vt:lpstr>SALMO 72A</vt:lpstr>
      <vt:lpstr>SALMO 72A</vt:lpstr>
      <vt:lpstr>SALMO 72A</vt:lpstr>
      <vt:lpstr>SALMO 72A</vt:lpstr>
      <vt:lpstr>SALMO 72A</vt:lpstr>
      <vt:lpstr>SALMO 72A</vt:lpstr>
      <vt:lpstr>SALMO 72A</vt:lpstr>
      <vt:lpstr>SALMO 72A</vt:lpstr>
      <vt:lpstr>SALMO 72A</vt:lpstr>
      <vt:lpstr>SALMO 72A</vt:lpstr>
      <vt:lpstr>SALMO 73B</vt:lpstr>
      <vt:lpstr>SALMO 73B</vt:lpstr>
      <vt:lpstr>SALMO 73B</vt:lpstr>
      <vt:lpstr>SALMO 73B</vt:lpstr>
      <vt:lpstr>SALMO 73B</vt:lpstr>
      <vt:lpstr>SALMO 73B</vt:lpstr>
      <vt:lpstr>SALMO 73B</vt:lpstr>
      <vt:lpstr>SALMO 73B</vt:lpstr>
      <vt:lpstr>SALMO 73B</vt:lpstr>
      <vt:lpstr>SALMO 73B</vt:lpstr>
      <vt:lpstr>SALMO 73B</vt:lpstr>
      <vt:lpstr>SALMO 73B</vt:lpstr>
      <vt:lpstr>SALMO 73B</vt:lpstr>
      <vt:lpstr>SALMO 73B</vt:lpstr>
      <vt:lpstr>SALMO 73B</vt:lpstr>
      <vt:lpstr>SALMO 73B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78B </vt:lpstr>
      <vt:lpstr>SALMO 81A </vt:lpstr>
      <vt:lpstr>SALMO 81A</vt:lpstr>
      <vt:lpstr>SALMO 81A</vt:lpstr>
      <vt:lpstr>SALMO 81A</vt:lpstr>
      <vt:lpstr>SALMO 81A</vt:lpstr>
      <vt:lpstr>SALMO 81A</vt:lpstr>
      <vt:lpstr>SALMO 81A</vt:lpstr>
      <vt:lpstr>SALMO 81A</vt:lpstr>
      <vt:lpstr>SALMO 81A</vt:lpstr>
      <vt:lpstr>SALMO 81A</vt:lpstr>
      <vt:lpstr>SALMO 81A</vt:lpstr>
      <vt:lpstr>SALMO 81A</vt:lpstr>
      <vt:lpstr>SALMO 81B</vt:lpstr>
      <vt:lpstr>SALMO 81B</vt:lpstr>
      <vt:lpstr>SALMO 81B</vt:lpstr>
      <vt:lpstr>SALMO 81B</vt:lpstr>
      <vt:lpstr>SALMO 81B</vt:lpstr>
      <vt:lpstr>SALMO 81B</vt:lpstr>
      <vt:lpstr>SALMO 81B</vt:lpstr>
      <vt:lpstr>SALMO 81B</vt:lpstr>
      <vt:lpstr>SALMO 81B</vt:lpstr>
      <vt:lpstr>SALMO 81B</vt:lpstr>
      <vt:lpstr>SALMO 84B</vt:lpstr>
      <vt:lpstr>SALMO 84B</vt:lpstr>
      <vt:lpstr>SALMO 84B</vt:lpstr>
      <vt:lpstr>SALMO 84B</vt:lpstr>
      <vt:lpstr>SALMO 84B</vt:lpstr>
      <vt:lpstr>SALMO 84B</vt:lpstr>
      <vt:lpstr>SALMO 84B</vt:lpstr>
      <vt:lpstr>SALMO 84B</vt:lpstr>
      <vt:lpstr>SALMO 85A</vt:lpstr>
      <vt:lpstr>SALMO 85A</vt:lpstr>
      <vt:lpstr>SALMO 85A</vt:lpstr>
      <vt:lpstr>SALMO 85A</vt:lpstr>
      <vt:lpstr>SALMO 85B</vt:lpstr>
      <vt:lpstr>SALMO 85B</vt:lpstr>
      <vt:lpstr>SALMO 85B</vt:lpstr>
      <vt:lpstr>SALMO 85B</vt:lpstr>
      <vt:lpstr>SALMO 85B</vt:lpstr>
      <vt:lpstr>SALMO 86B</vt:lpstr>
      <vt:lpstr>SALMO 86B</vt:lpstr>
      <vt:lpstr>SALMO 86B</vt:lpstr>
      <vt:lpstr>SALMO 86B</vt:lpstr>
      <vt:lpstr>SALMO 86B</vt:lpstr>
      <vt:lpstr>SALMO 86B</vt:lpstr>
      <vt:lpstr>SALMO 86B</vt:lpstr>
      <vt:lpstr>SALMO 86B</vt:lpstr>
      <vt:lpstr>SALMO 86B</vt:lpstr>
      <vt:lpstr>SALMO 87B</vt:lpstr>
      <vt:lpstr>SALMO 87B</vt:lpstr>
      <vt:lpstr>SALMO 87B</vt:lpstr>
      <vt:lpstr>SALMO 87B</vt:lpstr>
      <vt:lpstr>SALMO 87B</vt:lpstr>
      <vt:lpstr>SALMO 88B</vt:lpstr>
      <vt:lpstr>SALMO 88B</vt:lpstr>
      <vt:lpstr>SALMO 88B</vt:lpstr>
      <vt:lpstr>SALMO 88B</vt:lpstr>
      <vt:lpstr>SALMO 88B</vt:lpstr>
      <vt:lpstr>SALMO 88B</vt:lpstr>
      <vt:lpstr>SALMO 88B</vt:lpstr>
      <vt:lpstr>SALMO 88B</vt:lpstr>
      <vt:lpstr>SALMO 88B</vt:lpstr>
      <vt:lpstr>SALMO 90B</vt:lpstr>
      <vt:lpstr>SALMO 90B</vt:lpstr>
      <vt:lpstr>SALMO 90B</vt:lpstr>
      <vt:lpstr>SALMO 90B</vt:lpstr>
      <vt:lpstr>SALMO 90B</vt:lpstr>
      <vt:lpstr>SALMO 90B</vt:lpstr>
      <vt:lpstr>SALMO 90B</vt:lpstr>
      <vt:lpstr>SALMO 90B</vt:lpstr>
      <vt:lpstr>SALMO 90B</vt:lpstr>
      <vt:lpstr>SALMO 91B</vt:lpstr>
      <vt:lpstr>SALMO 91B</vt:lpstr>
      <vt:lpstr>SALMO 91B</vt:lpstr>
      <vt:lpstr>SALMO 91B</vt:lpstr>
      <vt:lpstr>SALMO 91B</vt:lpstr>
      <vt:lpstr>SALMO 91B</vt:lpstr>
      <vt:lpstr>SALMO 91B</vt:lpstr>
      <vt:lpstr>SALMO 91B</vt:lpstr>
      <vt:lpstr>SALMO 91B</vt:lpstr>
      <vt:lpstr>SALMO 91B</vt:lpstr>
      <vt:lpstr>SALMO 91B</vt:lpstr>
      <vt:lpstr>SALMO 93A</vt:lpstr>
      <vt:lpstr>SALMO 93A</vt:lpstr>
      <vt:lpstr>SALMO 93A</vt:lpstr>
      <vt:lpstr>SALMO 93A</vt:lpstr>
      <vt:lpstr>SALMO 93A</vt:lpstr>
      <vt:lpstr>SALMO 93B</vt:lpstr>
      <vt:lpstr>SALMO 93B</vt:lpstr>
      <vt:lpstr>SALMO 93B</vt:lpstr>
      <vt:lpstr>SALMO 93B</vt:lpstr>
      <vt:lpstr>SALMO 94B</vt:lpstr>
      <vt:lpstr>SALMO 94B</vt:lpstr>
      <vt:lpstr>SALMO 94B</vt:lpstr>
      <vt:lpstr>SALMO 94B</vt:lpstr>
      <vt:lpstr>SALMO 94B</vt:lpstr>
      <vt:lpstr>SALMO 94B</vt:lpstr>
      <vt:lpstr>SALMO 94B</vt:lpstr>
      <vt:lpstr>SALMO 94B</vt:lpstr>
      <vt:lpstr>SALMO 94B</vt:lpstr>
      <vt:lpstr>SALMO 95A</vt:lpstr>
      <vt:lpstr>SALMO 95A</vt:lpstr>
      <vt:lpstr>SALMO 95A</vt:lpstr>
      <vt:lpstr>SALMO 95A</vt:lpstr>
      <vt:lpstr>SALMO 95A</vt:lpstr>
      <vt:lpstr>SALMO 95A</vt:lpstr>
      <vt:lpstr>SALMO 97B</vt:lpstr>
      <vt:lpstr>SALMO 97B</vt:lpstr>
      <vt:lpstr>SALMO 97B</vt:lpstr>
      <vt:lpstr>SALMO 97B</vt:lpstr>
      <vt:lpstr>SALMO 98A</vt:lpstr>
      <vt:lpstr>SALMO 98A</vt:lpstr>
      <vt:lpstr>SALMO 98A</vt:lpstr>
      <vt:lpstr>SALMO 98A</vt:lpstr>
      <vt:lpstr>SALMO 98A</vt:lpstr>
      <vt:lpstr>SALMO 98B</vt:lpstr>
      <vt:lpstr>SALMO 98B</vt:lpstr>
      <vt:lpstr>SALMO 98B</vt:lpstr>
      <vt:lpstr>SALMO 98B</vt:lpstr>
      <vt:lpstr>SALMO 98B</vt:lpstr>
      <vt:lpstr>SALMO 99A</vt:lpstr>
      <vt:lpstr>SALMO 99A</vt:lpstr>
      <vt:lpstr>SALMO 99A</vt:lpstr>
      <vt:lpstr>SALMO 99A</vt:lpstr>
      <vt:lpstr>SALMO 99A</vt:lpstr>
      <vt:lpstr>SALMO 99A</vt:lpstr>
      <vt:lpstr>SALMO 99A</vt:lpstr>
      <vt:lpstr>SALMO 99A</vt:lpstr>
      <vt:lpstr>SALMO 99B</vt:lpstr>
      <vt:lpstr>SALMO 99B</vt:lpstr>
      <vt:lpstr>SALMO 99B</vt:lpstr>
      <vt:lpstr>SALMO 99B</vt:lpstr>
      <vt:lpstr>SALMO 100B</vt:lpstr>
      <vt:lpstr>SALMO 100B</vt:lpstr>
      <vt:lpstr>SALMO 100B</vt:lpstr>
      <vt:lpstr>SALMO 100B</vt:lpstr>
      <vt:lpstr>SALMO 100B</vt:lpstr>
      <vt:lpstr>SALMO 101B</vt:lpstr>
      <vt:lpstr>SALMO 101B</vt:lpstr>
      <vt:lpstr>SALMO 101B</vt:lpstr>
      <vt:lpstr>SALMO 101B</vt:lpstr>
      <vt:lpstr>SALMO 101B</vt:lpstr>
      <vt:lpstr>SALMO 103B</vt:lpstr>
      <vt:lpstr>SALMO 103B</vt:lpstr>
      <vt:lpstr>SALMO 103B</vt:lpstr>
      <vt:lpstr>SALMO 103B</vt:lpstr>
      <vt:lpstr>SALMO 103B</vt:lpstr>
      <vt:lpstr>SALMO 103B</vt:lpstr>
      <vt:lpstr>SALMO 103B</vt:lpstr>
      <vt:lpstr>SALMO 103B</vt:lpstr>
      <vt:lpstr>SALMO 103B</vt:lpstr>
      <vt:lpstr>SALMO 103B</vt:lpstr>
      <vt:lpstr>SALMO 110A</vt:lpstr>
      <vt:lpstr>SALMO 110A</vt:lpstr>
      <vt:lpstr>SALMO 110A</vt:lpstr>
      <vt:lpstr>SALMO 110A</vt:lpstr>
      <vt:lpstr>SALMO 110A</vt:lpstr>
      <vt:lpstr>SALMO 110A</vt:lpstr>
      <vt:lpstr>SALMO 110A</vt:lpstr>
      <vt:lpstr>SALMO 112A</vt:lpstr>
      <vt:lpstr>SALMO 112A</vt:lpstr>
      <vt:lpstr>SALMO 112A</vt:lpstr>
      <vt:lpstr>SALMO 112A</vt:lpstr>
      <vt:lpstr>SALMO 112A</vt:lpstr>
      <vt:lpstr>SALMO 112B</vt:lpstr>
      <vt:lpstr>SALMO 112B</vt:lpstr>
      <vt:lpstr>SALMO 112B</vt:lpstr>
      <vt:lpstr>SALMO 112B</vt:lpstr>
      <vt:lpstr>SALMO 112B</vt:lpstr>
      <vt:lpstr>SALMO 113A</vt:lpstr>
      <vt:lpstr>SALMO 113A</vt:lpstr>
      <vt:lpstr>SALMO 113A</vt:lpstr>
      <vt:lpstr>SALMO 113A</vt:lpstr>
      <vt:lpstr>SALMO 113A</vt:lpstr>
      <vt:lpstr>SALMO 113B</vt:lpstr>
      <vt:lpstr>SALMO 113B</vt:lpstr>
      <vt:lpstr>SALMO 113B</vt:lpstr>
      <vt:lpstr>SALMO 113B</vt:lpstr>
      <vt:lpstr>SALMO 113B</vt:lpstr>
      <vt:lpstr>SALMO 113B</vt:lpstr>
      <vt:lpstr>SALMO 114A</vt:lpstr>
      <vt:lpstr>SALMO 114A</vt:lpstr>
      <vt:lpstr>SALMO 114A</vt:lpstr>
      <vt:lpstr>SALMO 114A</vt:lpstr>
      <vt:lpstr>SALMO 114A</vt:lpstr>
      <vt:lpstr>SALMO 114B</vt:lpstr>
      <vt:lpstr>SALMO 114B</vt:lpstr>
      <vt:lpstr>SALMO 114B</vt:lpstr>
      <vt:lpstr>SALMO 114B</vt:lpstr>
      <vt:lpstr>SALMO 114B</vt:lpstr>
      <vt:lpstr>SALMO 116A</vt:lpstr>
      <vt:lpstr>SALMO 116A</vt:lpstr>
      <vt:lpstr>SALMO 116A</vt:lpstr>
      <vt:lpstr>SALMO 116A</vt:lpstr>
      <vt:lpstr>SALMO 116A</vt:lpstr>
      <vt:lpstr>SALMO 116A</vt:lpstr>
      <vt:lpstr>SALMO 116A</vt:lpstr>
      <vt:lpstr>SALMO 116A</vt:lpstr>
      <vt:lpstr>SALMO 116A</vt:lpstr>
      <vt:lpstr>SALMO 116A</vt:lpstr>
      <vt:lpstr>SALMO 116A</vt:lpstr>
      <vt:lpstr>SALMO 116A</vt:lpstr>
      <vt:lpstr>SALMO 116B</vt:lpstr>
      <vt:lpstr>SALMO 116B</vt:lpstr>
      <vt:lpstr>SALMO 116B</vt:lpstr>
      <vt:lpstr>SALMO 116B</vt:lpstr>
      <vt:lpstr>SALMO 116B</vt:lpstr>
      <vt:lpstr>SALMO 116B</vt:lpstr>
      <vt:lpstr>SALMO 116B</vt:lpstr>
      <vt:lpstr>SALMO 116B</vt:lpstr>
      <vt:lpstr>SALMO 117A</vt:lpstr>
      <vt:lpstr>SALMO 117A</vt:lpstr>
      <vt:lpstr>SALMO 117B</vt:lpstr>
      <vt:lpstr>SALMO 117B</vt:lpstr>
      <vt:lpstr>SALMO 119.1-8A</vt:lpstr>
      <vt:lpstr>SALMO 119.1-8A</vt:lpstr>
      <vt:lpstr>SALMO 119.1-8A</vt:lpstr>
      <vt:lpstr>SALMO 119.1-8A</vt:lpstr>
      <vt:lpstr>SALMO 119.1-8A</vt:lpstr>
      <vt:lpstr>SALMO 119.1-8B</vt:lpstr>
      <vt:lpstr>SALMO 119.1-8B</vt:lpstr>
      <vt:lpstr>SALMO 119.1-8B</vt:lpstr>
      <vt:lpstr>SALMO 119.1-8B</vt:lpstr>
      <vt:lpstr>SALMO 119.9-16A</vt:lpstr>
      <vt:lpstr>SALMO 119.9-16A</vt:lpstr>
      <vt:lpstr>SALMO 119.9-16A</vt:lpstr>
      <vt:lpstr>SALMO 119.9-16A</vt:lpstr>
      <vt:lpstr>SALMO 119.9-16B</vt:lpstr>
      <vt:lpstr>SALMO 119.9-16B</vt:lpstr>
      <vt:lpstr>SALMO 119.9-16B</vt:lpstr>
      <vt:lpstr>SALMO 119.9-16B</vt:lpstr>
      <vt:lpstr>SALMO 119.9-16B</vt:lpstr>
      <vt:lpstr>SALMO 119.9-16B</vt:lpstr>
      <vt:lpstr>SALMO 119.17-24A</vt:lpstr>
      <vt:lpstr>SALMO 119.17-24A</vt:lpstr>
      <vt:lpstr>SALMO 119.17-24A</vt:lpstr>
      <vt:lpstr>SALMO 119.17-24A</vt:lpstr>
      <vt:lpstr>SALMO 119.25-32A</vt:lpstr>
      <vt:lpstr>SALMO 119.25-32A</vt:lpstr>
      <vt:lpstr>SALMO 119.25-32A</vt:lpstr>
      <vt:lpstr>SALMO 119.25-32A</vt:lpstr>
      <vt:lpstr>SALMO 119.33-40A</vt:lpstr>
      <vt:lpstr>SALMO 119.33-40A</vt:lpstr>
      <vt:lpstr>SALMO 119.33-40A</vt:lpstr>
      <vt:lpstr>SALMO 119.33-40A</vt:lpstr>
      <vt:lpstr>SALMO 119.41-48A</vt:lpstr>
      <vt:lpstr>SALMO 119.41-48A</vt:lpstr>
      <vt:lpstr>SALMO 119.41-48A</vt:lpstr>
      <vt:lpstr>SALMO 119.41-48A</vt:lpstr>
      <vt:lpstr>SALMO 119.41-48B </vt:lpstr>
      <vt:lpstr>SALMO 119.41-48B</vt:lpstr>
      <vt:lpstr>SALMO 119.41-48B</vt:lpstr>
      <vt:lpstr>SALMO 119.41-48B</vt:lpstr>
      <vt:lpstr>SALMO 119.41-48B</vt:lpstr>
      <vt:lpstr>SALMO 119.49-56A</vt:lpstr>
      <vt:lpstr>SALMO 119.49-56A</vt:lpstr>
      <vt:lpstr>SALMO 119.49-56A</vt:lpstr>
      <vt:lpstr>SALMO 119.49-56A</vt:lpstr>
      <vt:lpstr>SALMO 119.65-72B</vt:lpstr>
      <vt:lpstr>SALMO 119.65-72B</vt:lpstr>
      <vt:lpstr>SALMO 119.65-72B</vt:lpstr>
      <vt:lpstr>SALMO 119.65-72B</vt:lpstr>
      <vt:lpstr>SALMO 119.65-72B</vt:lpstr>
      <vt:lpstr>SALMO 119.73-80B</vt:lpstr>
      <vt:lpstr>SALMO 119.73-80B</vt:lpstr>
      <vt:lpstr>SALMO 119.73-80B</vt:lpstr>
      <vt:lpstr>SALMO 119.73-80B</vt:lpstr>
      <vt:lpstr>SALMO 119.81-88B</vt:lpstr>
      <vt:lpstr>SALMO 119.81-88B</vt:lpstr>
      <vt:lpstr>SALMO 119.81-88B</vt:lpstr>
      <vt:lpstr>SALMO 119.81-88B</vt:lpstr>
      <vt:lpstr>SALMO 119.81-88B</vt:lpstr>
      <vt:lpstr>SALMO 120B</vt:lpstr>
      <vt:lpstr>SALMO 120B</vt:lpstr>
      <vt:lpstr>SALMO 120B</vt:lpstr>
      <vt:lpstr>SALMO 121A</vt:lpstr>
      <vt:lpstr>SALMO 121A</vt:lpstr>
      <vt:lpstr>SALMO 121A</vt:lpstr>
      <vt:lpstr>SALMO 121A</vt:lpstr>
      <vt:lpstr>SALMO 121A</vt:lpstr>
      <vt:lpstr>SALMO 121B</vt:lpstr>
      <vt:lpstr>SALMO 121B</vt:lpstr>
      <vt:lpstr>SALMO 121B</vt:lpstr>
      <vt:lpstr>SALMO 121B</vt:lpstr>
      <vt:lpstr>SALMO 122A</vt:lpstr>
      <vt:lpstr>SALMO 122A</vt:lpstr>
      <vt:lpstr>SALMO 122A</vt:lpstr>
      <vt:lpstr>SALMO 122B</vt:lpstr>
      <vt:lpstr>SALMO 122B</vt:lpstr>
      <vt:lpstr>SALMO 122B</vt:lpstr>
      <vt:lpstr>SALMO 122B</vt:lpstr>
      <vt:lpstr>SALMO 123B</vt:lpstr>
      <vt:lpstr>SALMO 123B</vt:lpstr>
      <vt:lpstr>SALMO 123B</vt:lpstr>
      <vt:lpstr>SALMO 123B</vt:lpstr>
      <vt:lpstr>SALMO 123B</vt:lpstr>
      <vt:lpstr>SALMO 124A</vt:lpstr>
      <vt:lpstr>SALMO 124A</vt:lpstr>
      <vt:lpstr>SALMO 124A</vt:lpstr>
      <vt:lpstr>SALMO 124A</vt:lpstr>
      <vt:lpstr>SALMO 124A</vt:lpstr>
      <vt:lpstr>SALMO 124B</vt:lpstr>
      <vt:lpstr>SALMO 124B</vt:lpstr>
      <vt:lpstr>SALMO 124B</vt:lpstr>
      <vt:lpstr>SALMO 124B</vt:lpstr>
      <vt:lpstr>SALMO 124B</vt:lpstr>
      <vt:lpstr>SALMO 125A</vt:lpstr>
      <vt:lpstr>SALMO 125A</vt:lpstr>
      <vt:lpstr>SALMO 125A</vt:lpstr>
      <vt:lpstr>SALMO 125A</vt:lpstr>
      <vt:lpstr>SALMO 125B</vt:lpstr>
      <vt:lpstr>SALMO 125B</vt:lpstr>
      <vt:lpstr>SALMO 125B</vt:lpstr>
      <vt:lpstr>SALMO 125B</vt:lpstr>
      <vt:lpstr>SALMO 126B</vt:lpstr>
      <vt:lpstr>SALMO 126B</vt:lpstr>
      <vt:lpstr>SALMO 126B</vt:lpstr>
      <vt:lpstr>SALMO 126B</vt:lpstr>
      <vt:lpstr>SALMO 126B</vt:lpstr>
      <vt:lpstr>SALMO 127A</vt:lpstr>
      <vt:lpstr>SALMO 127A</vt:lpstr>
      <vt:lpstr>SALMO 127A</vt:lpstr>
      <vt:lpstr>SALMO 127A</vt:lpstr>
      <vt:lpstr>SALMO 127A</vt:lpstr>
      <vt:lpstr>SALMO 127B</vt:lpstr>
      <vt:lpstr>SALMO 127B</vt:lpstr>
      <vt:lpstr>SALMO 127B</vt:lpstr>
      <vt:lpstr>SALMO 127B</vt:lpstr>
      <vt:lpstr>SALMO 127B</vt:lpstr>
      <vt:lpstr>SALMO 128A</vt:lpstr>
      <vt:lpstr>SALMO 128A</vt:lpstr>
      <vt:lpstr>SALMO 128A</vt:lpstr>
      <vt:lpstr>SALMO 128A</vt:lpstr>
      <vt:lpstr>SALMO 128B</vt:lpstr>
      <vt:lpstr>SALMO 128B</vt:lpstr>
      <vt:lpstr>SALMO 128B</vt:lpstr>
      <vt:lpstr>SALMO 128B</vt:lpstr>
      <vt:lpstr>SALMO 129B</vt:lpstr>
      <vt:lpstr>SALMO 129B</vt:lpstr>
      <vt:lpstr>SALMO 129B</vt:lpstr>
      <vt:lpstr>SALMO 129B</vt:lpstr>
      <vt:lpstr>SALMO 129B</vt:lpstr>
      <vt:lpstr>SALMO 129B</vt:lpstr>
      <vt:lpstr>SALMO 130B</vt:lpstr>
      <vt:lpstr>SALMO 130B</vt:lpstr>
      <vt:lpstr>SALMO 130B</vt:lpstr>
      <vt:lpstr>SALMO 130B</vt:lpstr>
      <vt:lpstr>SALMO 130B</vt:lpstr>
      <vt:lpstr>SALMO 130B</vt:lpstr>
      <vt:lpstr>SALMO 131B</vt:lpstr>
      <vt:lpstr>SALMO 131B</vt:lpstr>
      <vt:lpstr>SALMO 131B</vt:lpstr>
      <vt:lpstr>SALMO 131B</vt:lpstr>
      <vt:lpstr>SALMO 132B</vt:lpstr>
      <vt:lpstr>SALMO 132B</vt:lpstr>
      <vt:lpstr>SALMO 132B</vt:lpstr>
      <vt:lpstr>SALMO 132B</vt:lpstr>
      <vt:lpstr>SALMO 132B</vt:lpstr>
      <vt:lpstr>SALMO 132B</vt:lpstr>
      <vt:lpstr>SALMO 132B</vt:lpstr>
      <vt:lpstr>SALMO 132B</vt:lpstr>
      <vt:lpstr>SALMO 133A</vt:lpstr>
      <vt:lpstr>SALMO 133A</vt:lpstr>
      <vt:lpstr>SALMO 133A</vt:lpstr>
      <vt:lpstr>SALMO 133B</vt:lpstr>
      <vt:lpstr>SALMO 133B</vt:lpstr>
      <vt:lpstr>SALMO 134A</vt:lpstr>
      <vt:lpstr>SALMO 134A</vt:lpstr>
      <vt:lpstr>SALMO 134A</vt:lpstr>
      <vt:lpstr>SALMO 134B</vt:lpstr>
      <vt:lpstr>SALMO 134B</vt:lpstr>
      <vt:lpstr>SALMO 134B</vt:lpstr>
      <vt:lpstr>SALMO 134B</vt:lpstr>
      <vt:lpstr>SALMO 135B </vt:lpstr>
      <vt:lpstr>SALMO 135B</vt:lpstr>
      <vt:lpstr>SALMO 135B</vt:lpstr>
      <vt:lpstr>SALMO 135B</vt:lpstr>
      <vt:lpstr>SALMO 135B</vt:lpstr>
      <vt:lpstr>SALMO 135B</vt:lpstr>
      <vt:lpstr>SALMO 135B</vt:lpstr>
      <vt:lpstr>SALMO 135B</vt:lpstr>
      <vt:lpstr>SALMO 135B</vt:lpstr>
      <vt:lpstr>SALMO 135B</vt:lpstr>
      <vt:lpstr>SALMO 135B</vt:lpstr>
      <vt:lpstr>SALMO 135B</vt:lpstr>
      <vt:lpstr>SALMO 135B</vt:lpstr>
      <vt:lpstr>SALMO 135B</vt:lpstr>
      <vt:lpstr>SALMO 137B</vt:lpstr>
      <vt:lpstr>SALMO 137B</vt:lpstr>
      <vt:lpstr>SALMO 137B</vt:lpstr>
      <vt:lpstr>SALMO 138B</vt:lpstr>
      <vt:lpstr>SALMO 138B</vt:lpstr>
      <vt:lpstr>SALMO 138B</vt:lpstr>
      <vt:lpstr>SALMO 138B</vt:lpstr>
      <vt:lpstr>SALMO 138B</vt:lpstr>
      <vt:lpstr>SALMO 138B</vt:lpstr>
      <vt:lpstr>SALMO 138B</vt:lpstr>
      <vt:lpstr>SALMO 138B</vt:lpstr>
      <vt:lpstr>SALMO 139B</vt:lpstr>
      <vt:lpstr>SALMO 139B</vt:lpstr>
      <vt:lpstr>SALMO 139B</vt:lpstr>
      <vt:lpstr>SALMO 139B</vt:lpstr>
      <vt:lpstr>SALMO 139B</vt:lpstr>
      <vt:lpstr>SALMO 139B</vt:lpstr>
      <vt:lpstr>SALMO 139B</vt:lpstr>
      <vt:lpstr>SALMO 139B</vt:lpstr>
      <vt:lpstr>SALMO 139B</vt:lpstr>
      <vt:lpstr>SALMO 139B</vt:lpstr>
      <vt:lpstr>SALMO 139B</vt:lpstr>
      <vt:lpstr>SALMO 139B</vt:lpstr>
      <vt:lpstr>SALMO 139B</vt:lpstr>
      <vt:lpstr>SALMO 139B</vt:lpstr>
      <vt:lpstr>SALMO 142B</vt:lpstr>
      <vt:lpstr>SALMO 142B</vt:lpstr>
      <vt:lpstr>SALMO 142B</vt:lpstr>
      <vt:lpstr>SALMO 142B</vt:lpstr>
      <vt:lpstr>SALMO 142B</vt:lpstr>
      <vt:lpstr>SALMO 143B</vt:lpstr>
      <vt:lpstr>SALMO 143B</vt:lpstr>
      <vt:lpstr>SALMO 143B</vt:lpstr>
      <vt:lpstr>SALMO 143B</vt:lpstr>
      <vt:lpstr>SALMO 143B</vt:lpstr>
      <vt:lpstr>SALMO 143B</vt:lpstr>
      <vt:lpstr>SALMO 143B</vt:lpstr>
      <vt:lpstr>SALMO 143B</vt:lpstr>
      <vt:lpstr>SALMO 143B</vt:lpstr>
      <vt:lpstr>SALMO 143B</vt:lpstr>
      <vt:lpstr>SALMO 144B</vt:lpstr>
      <vt:lpstr>SALMO 144B</vt:lpstr>
      <vt:lpstr>SALMO 144B</vt:lpstr>
      <vt:lpstr>SALMO 144B</vt:lpstr>
      <vt:lpstr>SALMO 144B</vt:lpstr>
      <vt:lpstr>SALMO 144B</vt:lpstr>
      <vt:lpstr>SALMO 144B</vt:lpstr>
      <vt:lpstr>SALMO 146B</vt:lpstr>
      <vt:lpstr>SALMO 146B</vt:lpstr>
      <vt:lpstr>SALMO 146B</vt:lpstr>
      <vt:lpstr>SALMO 146B</vt:lpstr>
      <vt:lpstr>SALMO 146B</vt:lpstr>
      <vt:lpstr>SALMO 148B</vt:lpstr>
      <vt:lpstr>SALMO 148B</vt:lpstr>
      <vt:lpstr>SALMO 148B</vt:lpstr>
      <vt:lpstr>SALMO 148B</vt:lpstr>
      <vt:lpstr>SALMO 148B</vt:lpstr>
      <vt:lpstr>SALMO 148B</vt:lpstr>
      <vt:lpstr>SALMO 149B</vt:lpstr>
      <vt:lpstr>SALMO 149B</vt:lpstr>
      <vt:lpstr>SALMO 149B</vt:lpstr>
      <vt:lpstr>SALMO 150A</vt:lpstr>
      <vt:lpstr>SALMO 150A</vt:lpstr>
      <vt:lpstr>SALMO 150A</vt:lpstr>
      <vt:lpstr>SALMO 150B</vt:lpstr>
      <vt:lpstr>SALMO 150B</vt:lpstr>
      <vt:lpstr>SALMO 150B</vt:lpstr>
      <vt:lpstr>SALMO 150B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SALMOS METRIFICADOS EM LÍNGUA PORTUGUESA</dc:title>
  <dc:creator>Vítor Augusto Olivier</dc:creator>
  <cp:lastModifiedBy>Vítor Augusto Olivier</cp:lastModifiedBy>
  <cp:revision>417</cp:revision>
  <dcterms:created xsi:type="dcterms:W3CDTF">2020-03-24T01:57:14Z</dcterms:created>
  <dcterms:modified xsi:type="dcterms:W3CDTF">2025-08-22T03:11:34Z</dcterms:modified>
</cp:coreProperties>
</file>